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Arvo" panose="020B0604020202020204" charset="0"/>
      <p:regular r:id="rId19"/>
      <p:bold r:id="rId20"/>
      <p:italic r:id="rId21"/>
      <p:boldItalic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a2882fe7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da2882fe7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a2882fe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da2882fe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a2882fe7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da2882fe7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b3cc6e6a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7b3cc6e6a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b3cc6e6a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7b3cc6e6a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f39ddc1a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9f39ddc1a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9d7770e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d9d7770e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Make this the last slide in your presentation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3e5da9f1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b3e5da9f1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3e1a44b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53e1a44b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604d767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a604d767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a2882fe7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da2882fe7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604d767c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a604d767c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ep Indiana Learning Title Slid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ext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of Presentation Slide">
  <p:cSld name="TITLE_AND_BODY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/>
        </p:nvSpPr>
        <p:spPr>
          <a:xfrm>
            <a:off x="311700" y="445025"/>
            <a:ext cx="512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167A91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3600" b="1" i="0" u="none" strike="noStrike" cap="none">
              <a:solidFill>
                <a:srgbClr val="167A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Visit </a:t>
            </a:r>
            <a:r>
              <a:rPr lang="en" sz="3400" b="1" i="0" u="none" strike="noStrike" cap="none">
                <a:solidFill>
                  <a:srgbClr val="167A91"/>
                </a:solidFill>
                <a:latin typeface="Roboto"/>
                <a:ea typeface="Roboto"/>
                <a:cs typeface="Roboto"/>
                <a:sym typeface="Roboto"/>
              </a:rPr>
              <a:t>KeepIndianaLearning.org</a:t>
            </a:r>
            <a:endParaRPr sz="3400" b="1" i="0" u="none" strike="noStrike" cap="none">
              <a:solidFill>
                <a:srgbClr val="167A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for more professional learning opportunities.</a:t>
            </a:r>
            <a:endParaRPr sz="3400" b="1" i="0" u="none" strike="noStrike" cap="none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17;p4"/>
          <p:cNvSpPr txBox="1"/>
          <p:nvPr/>
        </p:nvSpPr>
        <p:spPr>
          <a:xfrm>
            <a:off x="5744113" y="3221825"/>
            <a:ext cx="2652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/>
          <p:nvPr/>
        </p:nvSpPr>
        <p:spPr>
          <a:xfrm>
            <a:off x="5035675" y="3221825"/>
            <a:ext cx="3990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/>
          <p:nvPr/>
        </p:nvSpPr>
        <p:spPr>
          <a:xfrm>
            <a:off x="6573525" y="680400"/>
            <a:ext cx="1557300" cy="1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 presenter headshot over this text.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presenter contact information in the text box below.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6227550" y="2825475"/>
            <a:ext cx="235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 b="1"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 b="1"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 b="1"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 b="1"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 b="1"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 b="1"/>
            </a:lvl6pPr>
            <a:lvl7pPr marL="3200400" lvl="6" indent="-2921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 b="1"/>
            </a:lvl7pPr>
            <a:lvl8pPr marL="3657600" lvl="7" indent="-2921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 b="1"/>
            </a:lvl8pPr>
            <a:lvl9pPr marL="4114800" lvl="8" indent="-2921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TITLE_AND_BOD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406950" y="352200"/>
            <a:ext cx="8330100" cy="37302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5"/>
          <p:cNvCxnSpPr/>
          <p:nvPr/>
        </p:nvCxnSpPr>
        <p:spPr>
          <a:xfrm>
            <a:off x="4550550" y="1789025"/>
            <a:ext cx="0" cy="1927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524708" y="46631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1113228" y="18462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147278" y="24517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 idx="2"/>
          </p:nvPr>
        </p:nvSpPr>
        <p:spPr>
          <a:xfrm>
            <a:off x="4818378" y="1846275"/>
            <a:ext cx="3169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4852428" y="2451725"/>
            <a:ext cx="310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28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28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4572000" y="-125"/>
            <a:ext cx="4572000" cy="4197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>
  <p:cSld name="TITLE_AND_BOD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>
            <a:off x="4572000" y="429350"/>
            <a:ext cx="4112100" cy="635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8"/>
          <p:cNvSpPr txBox="1">
            <a:spLocks noGrp="1"/>
          </p:cNvSpPr>
          <p:nvPr>
            <p:ph type="title" idx="2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title" idx="4"/>
          </p:nvPr>
        </p:nvSpPr>
        <p:spPr>
          <a:xfrm>
            <a:off x="4696225" y="2326013"/>
            <a:ext cx="53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0" y="0"/>
            <a:ext cx="2855700" cy="422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3582225" y="1426175"/>
            <a:ext cx="838800" cy="8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/>
          <p:nvPr/>
        </p:nvSpPr>
        <p:spPr>
          <a:xfrm>
            <a:off x="3582225" y="2553400"/>
            <a:ext cx="838800" cy="8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title" idx="5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title" idx="6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with Title and Text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493950"/>
            <a:ext cx="9144000" cy="30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400">
                <a:solidFill>
                  <a:schemeClr val="l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666666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666666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666666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666666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666666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Closing Circles</a:t>
            </a: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98450" y="1102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next year we implemented closing circles.  Craig Buckler was still our principal at this time.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Principal perspective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How much time do you devote in the schedule to closing circles?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Why have you continued closing circles?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How do you help teachers with finding time at the end of the day for closing circles?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Closing Circles</a:t>
            </a: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98450" y="1102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perspective: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do you find time in the chaos of the end of the day to do closing circles?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What do you like about doing closing circles?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Data--Office Referrals</a:t>
            </a:r>
            <a:endParaRPr/>
          </a:p>
        </p:txBody>
      </p:sp>
      <p:pic>
        <p:nvPicPr>
          <p:cNvPr id="132" name="Google Shape;132;p22" descr="Chart of number of office referrals from July to March over last four years, showing a steady decline." title="D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1572" y="1192562"/>
            <a:ext cx="4827181" cy="2820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2"/>
          <p:cNvCxnSpPr/>
          <p:nvPr/>
        </p:nvCxnSpPr>
        <p:spPr>
          <a:xfrm>
            <a:off x="3093550" y="1801475"/>
            <a:ext cx="3404100" cy="132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Data--Suspensions</a:t>
            </a:r>
            <a:endParaRPr/>
          </a:p>
        </p:txBody>
      </p:sp>
      <p:pic>
        <p:nvPicPr>
          <p:cNvPr id="139" name="Google Shape;139;p23" descr="Chart showing number of suspensions over the last four years, showing a steady decline." title="D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5880" y="1136650"/>
            <a:ext cx="4912242" cy="2870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3"/>
          <p:cNvCxnSpPr/>
          <p:nvPr/>
        </p:nvCxnSpPr>
        <p:spPr>
          <a:xfrm>
            <a:off x="2994175" y="1652375"/>
            <a:ext cx="3304800" cy="132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Data--Bus Write-Ups</a:t>
            </a:r>
            <a:endParaRPr/>
          </a:p>
        </p:txBody>
      </p:sp>
      <p:pic>
        <p:nvPicPr>
          <p:cNvPr id="146" name="Google Shape;146;p24" descr="Chart of the number of bus write-ups over the last four years, showing a steady decline." title="D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049" y="1152526"/>
            <a:ext cx="4857901" cy="283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4"/>
          <p:cNvCxnSpPr/>
          <p:nvPr/>
        </p:nvCxnSpPr>
        <p:spPr>
          <a:xfrm>
            <a:off x="3019000" y="1801475"/>
            <a:ext cx="3143400" cy="136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7112250" y="3665050"/>
            <a:ext cx="1923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200"/>
              <a:t>Trudi Wolfe</a:t>
            </a:r>
            <a:endParaRPr sz="12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200"/>
              <a:t>twolfe@bgcs.k12.in.us</a:t>
            </a:r>
            <a:endParaRPr sz="1200"/>
          </a:p>
        </p:txBody>
      </p:sp>
      <p:pic>
        <p:nvPicPr>
          <p:cNvPr id="153" name="Google Shape;153;p25" descr="Photos of the principal, counselor, and two teachers involved with the presentation." title="Pho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1975" y="596350"/>
            <a:ext cx="1543850" cy="157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000" y="596350"/>
            <a:ext cx="1923350" cy="1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5031700" y="3665050"/>
            <a:ext cx="2186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Crystal Majors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cmajors@bgcs.k12.in.us</a:t>
            </a: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2975" y="670938"/>
            <a:ext cx="1136400" cy="14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2924075" y="3665050"/>
            <a:ext cx="2186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Stephanie Cotter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scotter@bgcs.k12.in.us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Thank you for attending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Please complete the short feedback survey on the screen.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Don’t forget to download your PGP Certificate from the webcast toolbar. 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925" y="3118950"/>
            <a:ext cx="367665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/>
          <p:nvPr/>
        </p:nvSpPr>
        <p:spPr>
          <a:xfrm>
            <a:off x="5928525" y="3195200"/>
            <a:ext cx="786900" cy="8325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The Power of Community Circles</a:t>
            </a:r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4660150" y="1648350"/>
            <a:ext cx="4011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chemeClr val="dk1"/>
                </a:solidFill>
              </a:rPr>
              <a:t>Morning Meetings and       Closing Circles:       </a:t>
            </a:r>
            <a:endParaRPr sz="2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Principal and Teacher Perspectives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/>
          </a:p>
        </p:txBody>
      </p:sp>
      <p:pic>
        <p:nvPicPr>
          <p:cNvPr id="69" name="Google Shape;69;p12" descr="Clipart of children standing in a circle holding hands." title="Children in a Circ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25" y="1068884"/>
            <a:ext cx="3141679" cy="300574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 txBox="1"/>
          <p:nvPr/>
        </p:nvSpPr>
        <p:spPr>
          <a:xfrm>
            <a:off x="6754802" y="3714025"/>
            <a:ext cx="2077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Clip art from Open Clip Art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6147400" y="1610075"/>
            <a:ext cx="26028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/>
              <a:t>Our Panel Discussion</a:t>
            </a:r>
            <a:endParaRPr/>
          </a:p>
        </p:txBody>
      </p:sp>
      <p:pic>
        <p:nvPicPr>
          <p:cNvPr id="76" name="Google Shape;76;p13" descr="Photo of Mrs. Majors with some of her students in a community circle." title="Community Circle in a Classroo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05626"/>
            <a:ext cx="3081600" cy="313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4260" y="1009798"/>
            <a:ext cx="2172175" cy="27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311700" y="20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Four Years of Community Circles</a:t>
            </a: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311700" y="869675"/>
            <a:ext cx="5713800" cy="3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Began morning meetings during school year 17-18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Our principal at the time was Craig Buckler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Ms. Cotter was a classroom teacher at the time.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Before, during, and after morning meetings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84" name="Google Shape;84;p14" descr="Photo of Mr. Buckler, the previous principal at Central Elementary, who worked to begin community circles." title="Mr. Buckl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575" y="1136425"/>
            <a:ext cx="1913300" cy="28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67650" y="158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500"/>
              <a:t>Teacher Perspective</a:t>
            </a:r>
            <a:endParaRPr sz="3500"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345225" y="863550"/>
            <a:ext cx="8466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morning meetings helpful to your students and your classroom environment?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Teacher Perspective</a:t>
            </a: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morning meetings helpful to you?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Principal Perspective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much time is devoted to morning meetings?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do you structure the day to make time for morning meetings?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Why do you give up classroom instruction time for morning meetings?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do you protect the time for morning meetings?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Principal Perspective</a:t>
            </a: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What impact do you see the morning meetings having on students, teachers, and the climate of the school?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Teacher Perspective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What supports were in place for you to do morning meetings during the first year of implementation of morning meetings?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important was it to you the first year of implementing morning meetings to have these supports in place?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1733"/>
      </a:dk1>
      <a:lt1>
        <a:srgbClr val="FFFFFF"/>
      </a:lt1>
      <a:dk2>
        <a:srgbClr val="001733"/>
      </a:dk2>
      <a:lt2>
        <a:srgbClr val="EEEEEE"/>
      </a:lt2>
      <a:accent1>
        <a:srgbClr val="169444"/>
      </a:accent1>
      <a:accent2>
        <a:srgbClr val="FF8F01"/>
      </a:accent2>
      <a:accent3>
        <a:srgbClr val="ABD81A"/>
      </a:accent3>
      <a:accent4>
        <a:srgbClr val="C6121E"/>
      </a:accent4>
      <a:accent5>
        <a:srgbClr val="167A91"/>
      </a:accent5>
      <a:accent6>
        <a:srgbClr val="000000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371</Words>
  <Application>Microsoft Office PowerPoint</Application>
  <PresentationFormat>On-screen Show (16:9)</PresentationFormat>
  <Paragraphs>48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Arvo</vt:lpstr>
      <vt:lpstr>Roboto</vt:lpstr>
      <vt:lpstr>Arial</vt:lpstr>
      <vt:lpstr>Simple Light</vt:lpstr>
      <vt:lpstr>PowerPoint Presentation</vt:lpstr>
      <vt:lpstr>The Power of Community Circles</vt:lpstr>
      <vt:lpstr>Our Panel Discussion</vt:lpstr>
      <vt:lpstr>Four Years of Community Circles</vt:lpstr>
      <vt:lpstr>Teacher Perspective</vt:lpstr>
      <vt:lpstr>Teacher Perspective</vt:lpstr>
      <vt:lpstr>Principal Perspective</vt:lpstr>
      <vt:lpstr>Principal Perspective</vt:lpstr>
      <vt:lpstr>Teacher Perspective</vt:lpstr>
      <vt:lpstr>Closing Circles</vt:lpstr>
      <vt:lpstr>Closing Circles</vt:lpstr>
      <vt:lpstr>Data--Office Referrals</vt:lpstr>
      <vt:lpstr>Data--Suspensions</vt:lpstr>
      <vt:lpstr>Data--Bus Write-Ups</vt:lpstr>
      <vt:lpstr>PowerPoint Presentation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Trudi Wolfe</dc:creator>
  <cp:lastModifiedBy>Martie Hoofer</cp:lastModifiedBy>
  <cp:revision>1</cp:revision>
  <dcterms:modified xsi:type="dcterms:W3CDTF">2021-06-14T15:03:47Z</dcterms:modified>
</cp:coreProperties>
</file>