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Arvo" panose="020B0604020202020204" charset="0"/>
      <p:regular r:id="rId20"/>
      <p:bold r:id="rId21"/>
      <p:italic r:id="rId22"/>
      <p:boldItalic r:id="rId23"/>
    </p:embeddedFont>
    <p:embeddedFont>
      <p:font typeface="Merriweather" panose="00000500000000000000" pitchFamily="2" charset="0"/>
      <p:regular r:id="rId24"/>
      <p:bold r:id="rId25"/>
      <p:italic r:id="rId26"/>
      <p:boldItalic r:id="rId27"/>
    </p:embeddedFont>
    <p:embeddedFont>
      <p:font typeface="Roboto" panose="02000000000000000000"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507A98C-4EF6-4982-BDB6-847F7621A937}">
  <a:tblStyle styleId="{5507A98C-4EF6-4982-BDB6-847F7621A937}"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924"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ontent.govdelivery.com/attachments/INDOE/2021/06/22/file_attachments/1860588/STEM%20Certification%20Evaluation%20Rubric%202021-2022%20%282%29.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ontent.govdelivery.com/attachments/INDOE/2021/06/24/file_attachments/1862452/STEM%20Certified%20Schools.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d86076d126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 name="Google Shape;65;gd86076d126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r>
              <a:rPr lang="en" sz="1300">
                <a:solidFill>
                  <a:schemeClr val="dk1"/>
                </a:solidFill>
              </a:rPr>
              <a:t>SS is the STEM leg of KInL. SS is a STEM-centric community of practice committed to fostering the delivery of data-informed services, including high-quality professional development, resources, and support for STEM-focused districts, programs, and organizations in an endeavor to produce a combined impact greater than the sum of separate STEM efforts.</a:t>
            </a:r>
            <a:endParaRPr sz="1300">
              <a:solidFill>
                <a:schemeClr val="dk1"/>
              </a:solidFill>
            </a:endParaRPr>
          </a:p>
          <a:p>
            <a:pPr marL="0" lvl="0" indent="0" algn="l" rtl="0">
              <a:lnSpc>
                <a:spcPct val="115000"/>
              </a:lnSpc>
              <a:spcBef>
                <a:spcPts val="0"/>
              </a:spcBef>
              <a:spcAft>
                <a:spcPts val="0"/>
              </a:spcAft>
              <a:buSzPts val="1100"/>
              <a:buNone/>
            </a:pPr>
            <a:r>
              <a:rPr lang="en" sz="1300">
                <a:solidFill>
                  <a:schemeClr val="dk1"/>
                </a:solidFill>
              </a:rPr>
              <a:t>STEM Synergy is a result of numerous partnerships over the years and is the latest iteration of the Indiana STEM Ecosystem. </a:t>
            </a:r>
            <a:endParaRPr sz="1300">
              <a:solidFill>
                <a:schemeClr val="dk1"/>
              </a:solidFill>
            </a:endParaRPr>
          </a:p>
          <a:p>
            <a:pPr marL="0" lvl="0" indent="0" algn="l" rtl="0">
              <a:lnSpc>
                <a:spcPct val="115000"/>
              </a:lnSpc>
              <a:spcBef>
                <a:spcPts val="0"/>
              </a:spcBef>
              <a:spcAft>
                <a:spcPts val="0"/>
              </a:spcAft>
              <a:buSzPts val="1100"/>
              <a:buNone/>
            </a:pPr>
            <a:endParaRPr sz="1300">
              <a:solidFill>
                <a:schemeClr val="dk1"/>
              </a:solidFill>
            </a:endParaRPr>
          </a:p>
          <a:p>
            <a:pPr marL="0" lvl="0" indent="0" algn="l" rtl="0">
              <a:lnSpc>
                <a:spcPct val="115000"/>
              </a:lnSpc>
              <a:spcBef>
                <a:spcPts val="0"/>
              </a:spcBef>
              <a:spcAft>
                <a:spcPts val="0"/>
              </a:spcAft>
              <a:buSzPts val="1100"/>
              <a:buNone/>
            </a:pPr>
            <a:r>
              <a:rPr lang="en" sz="1300">
                <a:solidFill>
                  <a:schemeClr val="dk1"/>
                </a:solidFill>
              </a:rPr>
              <a:t>Today we will be honing in on STEM Certification and using the feedback to build your evidence!</a:t>
            </a:r>
            <a:endParaRPr sz="13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300">
              <a:solidFill>
                <a:schemeClr val="dk1"/>
              </a:solidFill>
              <a:highlight>
                <a:schemeClr val="lt1"/>
              </a:highlight>
            </a:endParaRPr>
          </a:p>
          <a:p>
            <a:pPr marL="0" lvl="0" indent="0" algn="l" rtl="0">
              <a:lnSpc>
                <a:spcPct val="115000"/>
              </a:lnSpc>
              <a:spcBef>
                <a:spcPts val="0"/>
              </a:spcBef>
              <a:spcAft>
                <a:spcPts val="0"/>
              </a:spcAft>
              <a:buSzPts val="1100"/>
              <a:buNone/>
            </a:pPr>
            <a:endParaRPr sz="1350">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071d3e1293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g1071d3e1293_0_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Char char="-"/>
            </a:pPr>
            <a:r>
              <a:rPr lang="en">
                <a:solidFill>
                  <a:schemeClr val="dk1"/>
                </a:solidFill>
              </a:rPr>
              <a:t>Following the rubric is the biggest issue!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Depending on how much you have to adjust from the feedback you just received, you may only have time to work on the EE’s (Essential Elements, you must score 3 on all of these). PRIORITIZE! Resubmit is due Jan 14th.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Required evidence pieces are missing</a:t>
            </a:r>
            <a:endParaRPr>
              <a:solidFill>
                <a:schemeClr val="dk1"/>
              </a:solidFill>
            </a:endParaRPr>
          </a:p>
          <a:p>
            <a:pPr marL="1371600" lvl="2" indent="-298450" algn="l" rtl="0">
              <a:lnSpc>
                <a:spcPct val="115000"/>
              </a:lnSpc>
              <a:spcBef>
                <a:spcPts val="0"/>
              </a:spcBef>
              <a:spcAft>
                <a:spcPts val="0"/>
              </a:spcAft>
              <a:buClr>
                <a:schemeClr val="dk1"/>
              </a:buClr>
              <a:buSzPts val="1100"/>
              <a:buChar char="■"/>
            </a:pPr>
            <a:r>
              <a:rPr lang="en">
                <a:solidFill>
                  <a:schemeClr val="dk1"/>
                </a:solidFill>
              </a:rPr>
              <a:t>Ex: Continuous learning plan</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Give everything through a STEM lens -</a:t>
            </a:r>
            <a:r>
              <a:rPr lang="en" b="1">
                <a:solidFill>
                  <a:schemeClr val="dk1"/>
                </a:solidFill>
              </a:rPr>
              <a:t> all through STEM lens</a:t>
            </a:r>
            <a:endParaRPr b="1">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For example - provide meeting minutes (should be STEM focused)</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Training provided - through STEM lens</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High schools tend to struggle with this….because it is a single program - still have to find a way to meet it</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Tightening it up overall </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If you provide something there should be a DIRECT reason and it should be EXPLICITLY linked to the rubric. See it all through STEM lens!</a:t>
            </a:r>
            <a:endParaRPr>
              <a:solidFill>
                <a:schemeClr val="dk1"/>
              </a:solidFill>
            </a:endParaRPr>
          </a:p>
          <a:p>
            <a:pPr marL="0" lvl="0" indent="0" algn="l" rtl="0">
              <a:lnSpc>
                <a:spcPct val="115000"/>
              </a:lnSpc>
              <a:spcBef>
                <a:spcPts val="0"/>
              </a:spcBef>
              <a:spcAft>
                <a:spcPts val="0"/>
              </a:spcAft>
              <a:buSzPts val="1100"/>
              <a:buNone/>
            </a:pPr>
            <a:endParaRPr sz="1200">
              <a:solidFill>
                <a:schemeClr val="dk1"/>
              </a:solidFill>
            </a:endParaRPr>
          </a:p>
          <a:p>
            <a:pPr marL="0" lvl="0" indent="0" algn="l" rtl="0">
              <a:lnSpc>
                <a:spcPct val="115000"/>
              </a:lnSpc>
              <a:spcBef>
                <a:spcPts val="0"/>
              </a:spcBef>
              <a:spcAft>
                <a:spcPts val="0"/>
              </a:spcAft>
              <a:buSzPts val="1100"/>
              <a:buNone/>
            </a:pPr>
            <a:endParaRPr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071d3e1293_0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g1071d3e1293_0_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0"/>
              </a:spcAft>
              <a:buSzPts val="1100"/>
              <a:buNone/>
            </a:pPr>
            <a:r>
              <a:rPr lang="en"/>
              <a:t>PUT INTO THE COMMENTS - </a:t>
            </a:r>
            <a:r>
              <a:rPr lang="en" b="1" u="sng">
                <a:solidFill>
                  <a:schemeClr val="hlink"/>
                </a:solidFill>
                <a:hlinkClick r:id="rId3"/>
              </a:rPr>
              <a:t>https://content.govdelivery.com/attachments/INDOE/2021/06/22/file_attachments/1860588/STEM%20Certification%20Evaluation%20Rubric%202021-2022%20%282%29.pdf</a:t>
            </a:r>
            <a:endParaRPr b="1">
              <a:solidFill>
                <a:schemeClr val="dk1"/>
              </a:solidFill>
            </a:endParaRPr>
          </a:p>
          <a:p>
            <a:pPr marL="457200" lvl="0" indent="0" algn="l" rtl="0">
              <a:lnSpc>
                <a:spcPct val="115000"/>
              </a:lnSpc>
              <a:spcBef>
                <a:spcPts val="0"/>
              </a:spcBef>
              <a:spcAft>
                <a:spcPts val="0"/>
              </a:spcAft>
              <a:buSzPts val="1100"/>
              <a:buNone/>
            </a:pPr>
            <a:endParaRPr b="1">
              <a:solidFill>
                <a:schemeClr val="dk1"/>
              </a:solidFill>
            </a:endParaRPr>
          </a:p>
          <a:p>
            <a:pPr marL="457200" lvl="0" indent="0" algn="l" rtl="0">
              <a:lnSpc>
                <a:spcPct val="115000"/>
              </a:lnSpc>
              <a:spcBef>
                <a:spcPts val="0"/>
              </a:spcBef>
              <a:spcAft>
                <a:spcPts val="0"/>
              </a:spcAft>
              <a:buClr>
                <a:schemeClr val="dk1"/>
              </a:buClr>
              <a:buSzPts val="1100"/>
              <a:buFont typeface="Arial"/>
              <a:buNone/>
            </a:pPr>
            <a:r>
              <a:rPr lang="en" b="1">
                <a:solidFill>
                  <a:schemeClr val="dk1"/>
                </a:solidFill>
              </a:rPr>
              <a:t>Let’s look at some elements that have common issues….</a:t>
            </a:r>
            <a:endParaRPr b="1">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Element 1.2 - Learning modalities - continuous learning plan is required here, many provided it but there is nothing about STEM in the plan! </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This is not an EE - so you do not have to get a 3 here. If there is nothing in your continuous learning plan about STEM, you likely cannot change that in the next 4 weeks and over the holiday break! So, this is probably not somewhere to prioritize now! Work on this later…but note it! You may be able to get STEM into your continuous learning plan before your site visit! </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Many are not mentioning the 3 criteria outlined in this section. Be explicit in your continuous learning plan and in this application!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Element 1.3 Common work time - </a:t>
            </a:r>
            <a:r>
              <a:rPr lang="en" b="1">
                <a:solidFill>
                  <a:schemeClr val="dk1"/>
                </a:solidFill>
              </a:rPr>
              <a:t>what</a:t>
            </a:r>
            <a:r>
              <a:rPr lang="en">
                <a:solidFill>
                  <a:schemeClr val="dk1"/>
                </a:solidFill>
              </a:rPr>
              <a:t> are you working on together/creating that is STEM focused - add to your narrative and show evidence of this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Element 2.1 Curriculum integration - what is the research behind it and why you chose this curriculum based on research</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Element 3.3 Student Instructional Workgroups - The metric being used is the issue and can easily boost you 2-3 points. Lots marked down based on metrics alone.</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If you say a percentage - show this and be explicit - provide supporting documentation and narrative to explain </a:t>
            </a:r>
            <a:endParaRPr>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071d3e1293_0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g1071d3e1293_0_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0"/>
              </a:spcAft>
              <a:buSzPts val="1100"/>
              <a:buNone/>
            </a:pPr>
            <a:r>
              <a:rPr lang="en" b="1">
                <a:solidFill>
                  <a:schemeClr val="dk1"/>
                </a:solidFill>
              </a:rPr>
              <a:t>Let’s look at some elements that have common issues….</a:t>
            </a:r>
            <a:endParaRPr b="1">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Element 1.2 - Learning modalities - continuous learning plan is required here, many provided it but there is nothing about STEM in the plan! </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This is not an EE - so you do not have to get a 3 here. If there is nothing in your continuous learning plan about STEM, you likely cannot change that in the next 4 weeks and over the holiday break! So, this is probably not somewhere to prioritize now! Work on this later…but note it! You may be able to get STEM into your continuous learning plan before your site visit! </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Many are not mentioning the 3 criteria outlined in this section. Be explicit in your continuous learning plan and in this application!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Element 1.3 Common work time - </a:t>
            </a:r>
            <a:r>
              <a:rPr lang="en" b="1">
                <a:solidFill>
                  <a:schemeClr val="dk1"/>
                </a:solidFill>
              </a:rPr>
              <a:t>what</a:t>
            </a:r>
            <a:r>
              <a:rPr lang="en">
                <a:solidFill>
                  <a:schemeClr val="dk1"/>
                </a:solidFill>
              </a:rPr>
              <a:t> are you working on together/creating that is STEM focused - add to your narrative and show evidence of this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Element 2.1 Curriculum integration - what is the research behind it and why you chose this curriculum based on research</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Element 3.3 Student Instructional Workgroups - The metric being used is the issue and can easily boost you 2-3 points. Lots marked down based on metrics alone.</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If you say a percentage - show this and be explicit - provide supporting documentation and narrative to explain </a:t>
            </a:r>
            <a:endParaRPr>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071d3e1293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g1071d3e1293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200"/>
              <a:t>Applications scoring a minimum of 57 points and attaining a required score of three on all nine Essential Elements after rescoring will be contacted to schedule a site visit. Submissions scoring fewer than 57 points will receive feedback on the final score report and will not receive a site visit.</a:t>
            </a:r>
            <a:endParaRPr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071d3e1293_0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g1071d3e1293_0_1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400" u="sng">
                <a:solidFill>
                  <a:srgbClr val="0563C1"/>
                </a:solidFill>
              </a:rPr>
              <a:t>ADD TO CHAT - </a:t>
            </a:r>
            <a:r>
              <a:rPr lang="en" sz="1400" u="sng">
                <a:solidFill>
                  <a:schemeClr val="hlink"/>
                </a:solidFill>
                <a:hlinkClick r:id="rId3"/>
              </a:rPr>
              <a:t>https://content.govdelivery.com/attachments/INDOE/2021/06/24/file_attachments/1862452/STEM%20Certified%20Schools.pdf</a:t>
            </a:r>
            <a:endParaRPr sz="1400" u="sng">
              <a:solidFill>
                <a:srgbClr val="0563C1"/>
              </a:solidFill>
            </a:endParaRPr>
          </a:p>
          <a:p>
            <a:pPr marL="0" lvl="0" indent="0" algn="l" rtl="0">
              <a:lnSpc>
                <a:spcPct val="115000"/>
              </a:lnSpc>
              <a:spcBef>
                <a:spcPts val="0"/>
              </a:spcBef>
              <a:spcAft>
                <a:spcPts val="0"/>
              </a:spcAft>
              <a:buSzPts val="1100"/>
              <a:buNone/>
            </a:pPr>
            <a:endParaRPr sz="1400" u="sng">
              <a:solidFill>
                <a:srgbClr val="0563C1"/>
              </a:solidFill>
            </a:endParaRPr>
          </a:p>
          <a:p>
            <a:pPr marL="0" lvl="0" indent="0" algn="l" rtl="0">
              <a:lnSpc>
                <a:spcPct val="115000"/>
              </a:lnSpc>
              <a:spcBef>
                <a:spcPts val="0"/>
              </a:spcBef>
              <a:spcAft>
                <a:spcPts val="0"/>
              </a:spcAft>
              <a:buClr>
                <a:schemeClr val="dk1"/>
              </a:buClr>
              <a:buSzPts val="1100"/>
              <a:buFont typeface="Arial"/>
              <a:buNone/>
            </a:pPr>
            <a:r>
              <a:rPr lang="en" sz="1400">
                <a:solidFill>
                  <a:schemeClr val="dk1"/>
                </a:solidFill>
              </a:rPr>
              <a:t>I recommend looking at cohort 7’s sites to see how they looked at everything through a STEM lens and connected it all back to the rubric. Each site has their executive summary, vision/mission…but most helpful is the evidence.</a:t>
            </a:r>
            <a:endParaRPr sz="140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0562a28478_0_1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g10562a28478_0_1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071d3e1293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g1071d3e1293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e8e33180a0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ge8e33180a0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a:solidFill>
                  <a:srgbClr val="001733"/>
                </a:solidFill>
                <a:latin typeface="Roboto"/>
                <a:ea typeface="Roboto"/>
                <a:cs typeface="Roboto"/>
                <a:sym typeface="Roboto"/>
              </a:rPr>
              <a:t>Need More Individualized Support? Reach out! </a:t>
            </a:r>
            <a:endParaRPr sz="1400">
              <a:solidFill>
                <a:srgbClr val="001733"/>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If time allows….invite applicants to jump on a zoom, where I can create breakout rooms for individual teams to have discussion with me around their unique feedback.</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400">
                <a:solidFill>
                  <a:srgbClr val="001733"/>
                </a:solidFill>
                <a:latin typeface="Roboto"/>
                <a:ea typeface="Roboto"/>
                <a:cs typeface="Roboto"/>
                <a:sym typeface="Roboto"/>
              </a:rPr>
              <a:t>Join Zoom Meeting</a:t>
            </a:r>
            <a:endParaRPr sz="1400">
              <a:solidFill>
                <a:srgbClr val="001733"/>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400">
                <a:solidFill>
                  <a:srgbClr val="001733"/>
                </a:solidFill>
                <a:latin typeface="Roboto"/>
                <a:ea typeface="Roboto"/>
                <a:cs typeface="Roboto"/>
                <a:sym typeface="Roboto"/>
              </a:rPr>
              <a:t>https://ciesc-org.zoom.us/j/94904098296</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rgbClr val="001733"/>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0562a2847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g10562a2847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Char char="●"/>
            </a:pPr>
            <a:r>
              <a:rPr lang="en" sz="1200">
                <a:solidFill>
                  <a:schemeClr val="dk1"/>
                </a:solidFill>
              </a:rPr>
              <a:t>Over a 15 yrs serving at all levels in Indiana education</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Technology education and PLTW teacher, building administrator, CTE Director, Student Services Director, and Assistant Superintendent.</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Two years at the State level as the Chief of Workforce &amp; STEM Alliances.</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Led the charge from the General Assembly in 2017 to develop a 6 year State-wide STEM strategic plan outlining Indiana's objectives for STEM education. </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Served across the nation as an educational consultant working toward equitable, high quality STEM for all. Amanda also serves as the Indiana STEM Ecosystem Lead and STEM Synergy Coordinator for CIESC/Keep Indiana Learning.</a:t>
            </a:r>
            <a:endParaRPr>
              <a:solidFill>
                <a:srgbClr val="222222"/>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a:solidFill>
                  <a:srgbClr val="222222"/>
                </a:solidFill>
                <a:highlight>
                  <a:srgbClr val="FFFFFF"/>
                </a:highlight>
              </a:rPr>
              <a:t> </a:t>
            </a:r>
            <a:endParaRPr>
              <a:solidFill>
                <a:srgbClr val="222222"/>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071d3e1293_0_1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1071d3e1293_0_1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200">
                <a:solidFill>
                  <a:schemeClr val="dk1"/>
                </a:solidFill>
              </a:rPr>
              <a:t>In the chat list your school and “current” if you are a current applicant or “future” if you are just getting info for next year…if you are here for neither of those reasons, you can just type “I’m lost” or another reason…lol</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0562a28478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g10562a28478_0_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500"/>
              </a:spcAft>
              <a:buSzPts val="1100"/>
              <a:buNone/>
            </a:pPr>
            <a:r>
              <a:rPr lang="en" sz="1350">
                <a:solidFill>
                  <a:schemeClr val="dk1"/>
                </a:solidFill>
                <a:highlight>
                  <a:srgbClr val="FFFFFF"/>
                </a:highlight>
              </a:rPr>
              <a:t>This session that will take a look into real-life feedback from the IDOE to applicants for STEM Certification. This session will assist teams in better understanding their unique feedback while providing you insight that will improve your chances at earning full STEM Certification. </a:t>
            </a:r>
            <a:endParaRPr sz="120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0562a28478_0_1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g10562a28478_0_1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350">
                <a:solidFill>
                  <a:schemeClr val="dk1"/>
                </a:solidFill>
                <a:highlight>
                  <a:srgbClr val="FFFFFF"/>
                </a:highlight>
              </a:rPr>
              <a:t>This session is one of many within the Road to STEM Certification Series and is intended to provide “just in time” support for schools that have recently applied to the IDOE for STEM Certification but will also provide future insight for those schools looking to apply in the future. </a:t>
            </a:r>
            <a:endParaRPr sz="1200">
              <a:solidFill>
                <a:schemeClr val="dk1"/>
              </a:solidFill>
            </a:endParaRPr>
          </a:p>
          <a:p>
            <a:pPr marL="457200" lvl="0" indent="-304800" algn="l" rtl="0">
              <a:lnSpc>
                <a:spcPct val="115000"/>
              </a:lnSpc>
              <a:spcBef>
                <a:spcPts val="1500"/>
              </a:spcBef>
              <a:spcAft>
                <a:spcPts val="0"/>
              </a:spcAft>
              <a:buClr>
                <a:schemeClr val="dk1"/>
              </a:buClr>
              <a:buSzPts val="1200"/>
              <a:buChar char="●"/>
            </a:pPr>
            <a:r>
              <a:rPr lang="en" sz="1200">
                <a:solidFill>
                  <a:schemeClr val="dk1"/>
                </a:solidFill>
              </a:rPr>
              <a:t>Your Application Questions Answered by IDOE - was recorded live October 6, 2021 &amp; Coming in August 2022 Live</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Finalizing and Submitting Your Application - Open Help Sessions - October 2021 (Coming in September 2022)</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highlight>
                  <a:srgbClr val="FFE599"/>
                </a:highlight>
              </a:rPr>
              <a:t>Using the Feedback to Build Your Evidence - (Live) December 14, 2021</a:t>
            </a:r>
            <a:endParaRPr sz="1200">
              <a:solidFill>
                <a:schemeClr val="dk1"/>
              </a:solidFill>
              <a:highlight>
                <a:srgbClr val="FFE599"/>
              </a:highlight>
            </a:endParaRPr>
          </a:p>
          <a:p>
            <a:pPr marL="0" lvl="0" indent="0" algn="l" rtl="0">
              <a:lnSpc>
                <a:spcPct val="115000"/>
              </a:lnSpc>
              <a:spcBef>
                <a:spcPts val="0"/>
              </a:spcBef>
              <a:spcAft>
                <a:spcPts val="0"/>
              </a:spcAft>
              <a:buNone/>
            </a:pPr>
            <a:endParaRPr sz="1200">
              <a:solidFill>
                <a:schemeClr val="dk1"/>
              </a:solidFill>
              <a:highlight>
                <a:srgbClr val="FFE599"/>
              </a:highlight>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Preparing for Your Site Visit (On Demand) - Coming in February 2022</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Learning from Each Other Showcase of schools (On Demand)  - Coming in March 2022</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Announcing &amp; Using Your Status (On Demand) - Coming in May 2022</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Getting Buy-In (On Demand) - Coming in May 2022</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2022-23 Application Review (On Demand) - Coming in June 2022</a:t>
            </a:r>
            <a:endParaRPr sz="1200">
              <a:solidFill>
                <a:schemeClr val="dk1"/>
              </a:solidFill>
            </a:endParaRPr>
          </a:p>
          <a:p>
            <a:pPr marL="0" lvl="0" indent="0" algn="l" rtl="0">
              <a:lnSpc>
                <a:spcPct val="115000"/>
              </a:lnSpc>
              <a:spcBef>
                <a:spcPts val="0"/>
              </a:spcBef>
              <a:spcAft>
                <a:spcPts val="0"/>
              </a:spcAft>
              <a:buSzPts val="1100"/>
              <a:buNone/>
            </a:pPr>
            <a:endParaRP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071d3e1293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g1071d3e1293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200"/>
              <a:t>Before we get started…..</a:t>
            </a:r>
            <a:endParaRPr sz="1200"/>
          </a:p>
          <a:p>
            <a:pPr marL="0" lvl="0" indent="0" algn="l" rtl="0">
              <a:lnSpc>
                <a:spcPct val="115000"/>
              </a:lnSpc>
              <a:spcBef>
                <a:spcPts val="0"/>
              </a:spcBef>
              <a:spcAft>
                <a:spcPts val="0"/>
              </a:spcAft>
              <a:buSzPts val="1100"/>
              <a:buNone/>
            </a:pPr>
            <a:endParaRPr sz="1200"/>
          </a:p>
          <a:p>
            <a:pPr marL="0" lvl="0" indent="0" algn="l" rtl="0">
              <a:lnSpc>
                <a:spcPct val="115000"/>
              </a:lnSpc>
              <a:spcBef>
                <a:spcPts val="0"/>
              </a:spcBef>
              <a:spcAft>
                <a:spcPts val="0"/>
              </a:spcAft>
              <a:buSzPts val="1100"/>
              <a:buNone/>
            </a:pPr>
            <a:r>
              <a:rPr lang="en" sz="1200"/>
              <a:t>I have not seen your applications OR your preliminary scores. I do not even know who has applied.</a:t>
            </a:r>
            <a:endParaRPr sz="1200"/>
          </a:p>
          <a:p>
            <a:pPr marL="0" lvl="0" indent="0" algn="l" rtl="0">
              <a:lnSpc>
                <a:spcPct val="115000"/>
              </a:lnSpc>
              <a:spcBef>
                <a:spcPts val="0"/>
              </a:spcBef>
              <a:spcAft>
                <a:spcPts val="0"/>
              </a:spcAft>
              <a:buSzPts val="1100"/>
              <a:buNone/>
            </a:pPr>
            <a:r>
              <a:rPr lang="en" sz="1200"/>
              <a:t>I have met with IDOE to discuss what trends they are seeing in the applications, common areas for improvement, and recommendations for edits to improve scores.</a:t>
            </a:r>
            <a:endParaRPr sz="1200"/>
          </a:p>
          <a:p>
            <a:pPr marL="0" lvl="0" indent="0" algn="l" rtl="0">
              <a:lnSpc>
                <a:spcPct val="115000"/>
              </a:lnSpc>
              <a:spcBef>
                <a:spcPts val="0"/>
              </a:spcBef>
              <a:spcAft>
                <a:spcPts val="0"/>
              </a:spcAft>
              <a:buSzPts val="1100"/>
              <a:buNone/>
            </a:pPr>
            <a:r>
              <a:rPr lang="en" sz="1200"/>
              <a:t>The recommendations we will discuss today are from this conversation. Not general recommendations, but specific to this round of applicants. Now, if you are on the call or viewing the on demand session, this information is still pertinent to your future application. It is just VERY much JUST IN TIME info for the 36 applicants from this year.</a:t>
            </a:r>
            <a:endParaRP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071d3e1293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1071d3e1293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b="1">
                <a:solidFill>
                  <a:schemeClr val="dk1"/>
                </a:solidFill>
              </a:rPr>
              <a:t>PUT IN CHAT - https://docs.google.com/spreadsheets/d/1MvvOOEpIlCyrjL6lcyj5a2BOzjdvUxVPgHt92b3MSBU/edit#gid=0</a:t>
            </a:r>
            <a:endParaRPr b="1">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a:p>
            <a:pPr marL="0" lvl="0" indent="0" algn="l" rtl="0">
              <a:lnSpc>
                <a:spcPct val="115000"/>
              </a:lnSpc>
              <a:spcBef>
                <a:spcPts val="0"/>
              </a:spcBef>
              <a:spcAft>
                <a:spcPts val="0"/>
              </a:spcAft>
              <a:buSzPts val="1100"/>
              <a:buNone/>
            </a:pPr>
            <a:r>
              <a:rPr lang="en">
                <a:solidFill>
                  <a:schemeClr val="dk1"/>
                </a:solidFill>
              </a:rPr>
              <a:t>Friday, you should have received from the IDOE, your preliminary score report.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The individual feedback given in the spreadsheet - under feedback pulldown….if there was SPECIFIC feedback given by the reviewers on that element, it is being added here. Not just the option under the already populated pull down option.</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Drop downs are general - but they are giving direct reviewer feedback in the docs. POINT THIS OUT!</a:t>
            </a:r>
            <a:endParaRPr b="1">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a:p>
            <a:pPr marL="0" lvl="0" indent="0" algn="l" rtl="0">
              <a:lnSpc>
                <a:spcPct val="115000"/>
              </a:lnSpc>
              <a:spcBef>
                <a:spcPts val="0"/>
              </a:spcBef>
              <a:spcAft>
                <a:spcPts val="0"/>
              </a:spcAft>
              <a:buSzPts val="1100"/>
              <a:buNone/>
            </a:pPr>
            <a:endParaRP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071d3e1293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Google Shape;122;g1071d3e1293_0_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a:solidFill>
                  <a:schemeClr val="dk1"/>
                </a:solidFill>
              </a:rPr>
              <a:t>We are going to dive into the rubric and more of the specifics to hone in on.</a:t>
            </a:r>
            <a:endParaRPr>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071d3e1293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1071d3e1293_0_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Before we dive into the parts of the rubric that many need to clean up….you first need to make sure you have all the required sections! </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FIRST: Make sure you have ALL Required section components - MANY ARE MISSING on applications</a:t>
            </a:r>
            <a:endParaRPr>
              <a:solidFill>
                <a:schemeClr val="dk1"/>
              </a:solidFill>
            </a:endParaRPr>
          </a:p>
          <a:p>
            <a:pPr marL="0" lvl="0" indent="0" algn="l" rtl="0">
              <a:lnSpc>
                <a:spcPct val="115000"/>
              </a:lnSpc>
              <a:spcBef>
                <a:spcPts val="0"/>
              </a:spcBef>
              <a:spcAft>
                <a:spcPts val="0"/>
              </a:spcAft>
              <a:buNone/>
            </a:pPr>
            <a:endParaRPr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Keep Indiana Learning Title Slide" type="secHead">
  <p:cSld name="SECTION_HEADER">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cSld name="TITLE_2">
    <p:bg>
      <p:bgPr>
        <a:blipFill>
          <a:blip r:embed="rId2">
            <a:alphaModFix/>
          </a:blip>
          <a:stretch>
            <a:fillRect/>
          </a:stretch>
        </a:blipFill>
        <a:effectLst/>
      </p:bgPr>
    </p:bg>
    <p:spTree>
      <p:nvGrpSpPr>
        <p:cNvPr id="1" name="Shape 59"/>
        <p:cNvGrpSpPr/>
        <p:nvPr/>
      </p:nvGrpSpPr>
      <p:grpSpPr>
        <a:xfrm>
          <a:off x="0" y="0"/>
          <a:ext cx="0" cy="0"/>
          <a:chOff x="0" y="0"/>
          <a:chExt cx="0" cy="0"/>
        </a:xfrm>
      </p:grpSpPr>
      <p:sp>
        <p:nvSpPr>
          <p:cNvPr id="60" name="Google Shape;60;p11"/>
          <p:cNvSpPr txBox="1">
            <a:spLocks noGrp="1"/>
          </p:cNvSpPr>
          <p:nvPr>
            <p:ph type="title"/>
          </p:nvPr>
        </p:nvSpPr>
        <p:spPr>
          <a:xfrm>
            <a:off x="1143000" y="841772"/>
            <a:ext cx="6858000" cy="1790700"/>
          </a:xfrm>
          <a:prstGeom prst="rect">
            <a:avLst/>
          </a:prstGeom>
          <a:noFill/>
          <a:ln>
            <a:noFill/>
          </a:ln>
        </p:spPr>
        <p:txBody>
          <a:bodyPr spcFirstLastPara="1" wrap="square" lIns="68575" tIns="68575" rIns="68575" bIns="68575" anchor="b" anchorCtr="0">
            <a:noAutofit/>
          </a:bodyPr>
          <a:lstStyle>
            <a:lvl1pPr marR="0" lvl="0" algn="ctr">
              <a:lnSpc>
                <a:spcPct val="90000"/>
              </a:lnSpc>
              <a:spcBef>
                <a:spcPts val="0"/>
              </a:spcBef>
              <a:spcAft>
                <a:spcPts val="0"/>
              </a:spcAft>
              <a:buClr>
                <a:srgbClr val="000000"/>
              </a:buClr>
              <a:buSzPts val="1100"/>
              <a:buFont typeface="Arial"/>
              <a:buNone/>
              <a:defRPr sz="5400" b="1" i="0" u="none" strike="noStrike" cap="none">
                <a:solidFill>
                  <a:srgbClr val="000000"/>
                </a:solidFill>
                <a:latin typeface="Arial"/>
                <a:ea typeface="Arial"/>
                <a:cs typeface="Arial"/>
                <a:sym typeface="Arial"/>
              </a:defRPr>
            </a:lvl1pPr>
            <a:lvl2pPr marR="0" lvl="1" algn="l">
              <a:lnSpc>
                <a:spcPct val="90000"/>
              </a:lnSpc>
              <a:spcBef>
                <a:spcPts val="0"/>
              </a:spcBef>
              <a:spcAft>
                <a:spcPts val="0"/>
              </a:spcAft>
              <a:buClr>
                <a:srgbClr val="000000"/>
              </a:buClr>
              <a:buSzPts val="1100"/>
              <a:buFont typeface="Arial"/>
              <a:buNone/>
              <a:defRPr sz="3300" b="0" i="0" u="none" strike="noStrike" cap="none">
                <a:solidFill>
                  <a:srgbClr val="000000"/>
                </a:solidFill>
                <a:latin typeface="Arial"/>
                <a:ea typeface="Arial"/>
                <a:cs typeface="Arial"/>
                <a:sym typeface="Arial"/>
              </a:defRPr>
            </a:lvl2pPr>
            <a:lvl3pPr marR="0" lvl="2" algn="l">
              <a:lnSpc>
                <a:spcPct val="90000"/>
              </a:lnSpc>
              <a:spcBef>
                <a:spcPts val="0"/>
              </a:spcBef>
              <a:spcAft>
                <a:spcPts val="0"/>
              </a:spcAft>
              <a:buClr>
                <a:srgbClr val="000000"/>
              </a:buClr>
              <a:buSzPts val="1100"/>
              <a:buFont typeface="Arial"/>
              <a:buNone/>
              <a:defRPr sz="3300" b="0" i="0" u="none" strike="noStrike" cap="none">
                <a:solidFill>
                  <a:srgbClr val="000000"/>
                </a:solidFill>
                <a:latin typeface="Arial"/>
                <a:ea typeface="Arial"/>
                <a:cs typeface="Arial"/>
                <a:sym typeface="Arial"/>
              </a:defRPr>
            </a:lvl3pPr>
            <a:lvl4pPr marR="0" lvl="3" algn="l">
              <a:lnSpc>
                <a:spcPct val="90000"/>
              </a:lnSpc>
              <a:spcBef>
                <a:spcPts val="0"/>
              </a:spcBef>
              <a:spcAft>
                <a:spcPts val="0"/>
              </a:spcAft>
              <a:buClr>
                <a:srgbClr val="000000"/>
              </a:buClr>
              <a:buSzPts val="1100"/>
              <a:buFont typeface="Arial"/>
              <a:buNone/>
              <a:defRPr sz="3300" b="0" i="0" u="none" strike="noStrike" cap="none">
                <a:solidFill>
                  <a:srgbClr val="000000"/>
                </a:solidFill>
                <a:latin typeface="Arial"/>
                <a:ea typeface="Arial"/>
                <a:cs typeface="Arial"/>
                <a:sym typeface="Arial"/>
              </a:defRPr>
            </a:lvl4pPr>
            <a:lvl5pPr marR="0" lvl="4" algn="l">
              <a:lnSpc>
                <a:spcPct val="90000"/>
              </a:lnSpc>
              <a:spcBef>
                <a:spcPts val="0"/>
              </a:spcBef>
              <a:spcAft>
                <a:spcPts val="0"/>
              </a:spcAft>
              <a:buClr>
                <a:srgbClr val="000000"/>
              </a:buClr>
              <a:buSzPts val="1100"/>
              <a:buFont typeface="Arial"/>
              <a:buNone/>
              <a:defRPr sz="3300" b="0" i="0" u="none" strike="noStrike" cap="none">
                <a:solidFill>
                  <a:srgbClr val="000000"/>
                </a:solidFill>
                <a:latin typeface="Arial"/>
                <a:ea typeface="Arial"/>
                <a:cs typeface="Arial"/>
                <a:sym typeface="Arial"/>
              </a:defRPr>
            </a:lvl5pPr>
            <a:lvl6pPr marR="0" lvl="5" algn="l">
              <a:lnSpc>
                <a:spcPct val="90000"/>
              </a:lnSpc>
              <a:spcBef>
                <a:spcPts val="0"/>
              </a:spcBef>
              <a:spcAft>
                <a:spcPts val="0"/>
              </a:spcAft>
              <a:buClr>
                <a:srgbClr val="000000"/>
              </a:buClr>
              <a:buSzPts val="1100"/>
              <a:buFont typeface="Arial"/>
              <a:buNone/>
              <a:defRPr sz="3300" b="0" i="0" u="none" strike="noStrike" cap="none">
                <a:solidFill>
                  <a:srgbClr val="000000"/>
                </a:solidFill>
                <a:latin typeface="Arial"/>
                <a:ea typeface="Arial"/>
                <a:cs typeface="Arial"/>
                <a:sym typeface="Arial"/>
              </a:defRPr>
            </a:lvl6pPr>
            <a:lvl7pPr marR="0" lvl="6" algn="l">
              <a:lnSpc>
                <a:spcPct val="90000"/>
              </a:lnSpc>
              <a:spcBef>
                <a:spcPts val="0"/>
              </a:spcBef>
              <a:spcAft>
                <a:spcPts val="0"/>
              </a:spcAft>
              <a:buClr>
                <a:srgbClr val="000000"/>
              </a:buClr>
              <a:buSzPts val="1100"/>
              <a:buFont typeface="Arial"/>
              <a:buNone/>
              <a:defRPr sz="3300" b="0" i="0" u="none" strike="noStrike" cap="none">
                <a:solidFill>
                  <a:srgbClr val="000000"/>
                </a:solidFill>
                <a:latin typeface="Arial"/>
                <a:ea typeface="Arial"/>
                <a:cs typeface="Arial"/>
                <a:sym typeface="Arial"/>
              </a:defRPr>
            </a:lvl7pPr>
            <a:lvl8pPr marR="0" lvl="7" algn="l">
              <a:lnSpc>
                <a:spcPct val="90000"/>
              </a:lnSpc>
              <a:spcBef>
                <a:spcPts val="0"/>
              </a:spcBef>
              <a:spcAft>
                <a:spcPts val="0"/>
              </a:spcAft>
              <a:buClr>
                <a:srgbClr val="000000"/>
              </a:buClr>
              <a:buSzPts val="1100"/>
              <a:buFont typeface="Arial"/>
              <a:buNone/>
              <a:defRPr sz="3300" b="0" i="0" u="none" strike="noStrike" cap="none">
                <a:solidFill>
                  <a:srgbClr val="000000"/>
                </a:solidFill>
                <a:latin typeface="Arial"/>
                <a:ea typeface="Arial"/>
                <a:cs typeface="Arial"/>
                <a:sym typeface="Arial"/>
              </a:defRPr>
            </a:lvl8pPr>
            <a:lvl9pPr marR="0" lvl="8" algn="l">
              <a:lnSpc>
                <a:spcPct val="90000"/>
              </a:lnSpc>
              <a:spcBef>
                <a:spcPts val="0"/>
              </a:spcBef>
              <a:spcAft>
                <a:spcPts val="0"/>
              </a:spcAft>
              <a:buClr>
                <a:srgbClr val="000000"/>
              </a:buClr>
              <a:buSzPts val="1100"/>
              <a:buFont typeface="Arial"/>
              <a:buNone/>
              <a:defRPr sz="3300" b="0" i="0" u="none" strike="noStrike" cap="none">
                <a:solidFill>
                  <a:srgbClr val="000000"/>
                </a:solidFill>
                <a:latin typeface="Arial"/>
                <a:ea typeface="Arial"/>
                <a:cs typeface="Arial"/>
                <a:sym typeface="Arial"/>
              </a:defRPr>
            </a:lvl9pPr>
          </a:lstStyle>
          <a:p>
            <a:endParaRPr/>
          </a:p>
        </p:txBody>
      </p:sp>
      <p:sp>
        <p:nvSpPr>
          <p:cNvPr id="61" name="Google Shape;61;p11"/>
          <p:cNvSpPr txBox="1">
            <a:spLocks noGrp="1"/>
          </p:cNvSpPr>
          <p:nvPr>
            <p:ph type="body" idx="1"/>
          </p:nvPr>
        </p:nvSpPr>
        <p:spPr>
          <a:xfrm>
            <a:off x="1143000" y="2701528"/>
            <a:ext cx="6858000" cy="1241700"/>
          </a:xfrm>
          <a:prstGeom prst="rect">
            <a:avLst/>
          </a:prstGeom>
          <a:noFill/>
          <a:ln>
            <a:noFill/>
          </a:ln>
        </p:spPr>
        <p:txBody>
          <a:bodyPr spcFirstLastPara="1" wrap="square" lIns="68575" tIns="68575" rIns="68575" bIns="68575" anchor="t" anchorCtr="0">
            <a:noAutofit/>
          </a:bodyPr>
          <a:lstStyle>
            <a:lvl1pPr marL="457200" marR="0" lvl="0" indent="-228600" algn="ctr">
              <a:lnSpc>
                <a:spcPct val="90000"/>
              </a:lnSpc>
              <a:spcBef>
                <a:spcPts val="800"/>
              </a:spcBef>
              <a:spcAft>
                <a:spcPts val="0"/>
              </a:spcAft>
              <a:buClr>
                <a:srgbClr val="000000"/>
              </a:buClr>
              <a:buSzPts val="2100"/>
              <a:buFont typeface="Arial"/>
              <a:buNone/>
              <a:defRPr sz="1800" b="0" i="0" u="none" strike="noStrike" cap="none">
                <a:solidFill>
                  <a:srgbClr val="000000"/>
                </a:solidFill>
                <a:latin typeface="Arial"/>
                <a:ea typeface="Arial"/>
                <a:cs typeface="Arial"/>
                <a:sym typeface="Arial"/>
              </a:defRPr>
            </a:lvl1pPr>
            <a:lvl2pPr marL="914400" marR="0" lvl="1" indent="-228600" algn="ctr">
              <a:lnSpc>
                <a:spcPct val="90000"/>
              </a:lnSpc>
              <a:spcBef>
                <a:spcPts val="800"/>
              </a:spcBef>
              <a:spcAft>
                <a:spcPts val="0"/>
              </a:spcAft>
              <a:buClr>
                <a:srgbClr val="000000"/>
              </a:buClr>
              <a:buSzPts val="2100"/>
              <a:buFont typeface="Arial"/>
              <a:buNone/>
              <a:defRPr sz="1800" b="0" i="0" u="none" strike="noStrike" cap="none">
                <a:solidFill>
                  <a:srgbClr val="000000"/>
                </a:solidFill>
                <a:latin typeface="Arial"/>
                <a:ea typeface="Arial"/>
                <a:cs typeface="Arial"/>
                <a:sym typeface="Arial"/>
              </a:defRPr>
            </a:lvl2pPr>
            <a:lvl3pPr marL="1371600" marR="0" lvl="2" indent="-228600" algn="ctr">
              <a:lnSpc>
                <a:spcPct val="90000"/>
              </a:lnSpc>
              <a:spcBef>
                <a:spcPts val="800"/>
              </a:spcBef>
              <a:spcAft>
                <a:spcPts val="0"/>
              </a:spcAft>
              <a:buClr>
                <a:srgbClr val="000000"/>
              </a:buClr>
              <a:buSzPts val="2100"/>
              <a:buFont typeface="Arial"/>
              <a:buNone/>
              <a:defRPr sz="1800" b="0" i="0" u="none" strike="noStrike" cap="none">
                <a:solidFill>
                  <a:srgbClr val="000000"/>
                </a:solidFill>
                <a:latin typeface="Arial"/>
                <a:ea typeface="Arial"/>
                <a:cs typeface="Arial"/>
                <a:sym typeface="Arial"/>
              </a:defRPr>
            </a:lvl3pPr>
            <a:lvl4pPr marL="1828800" marR="0" lvl="3" indent="-228600" algn="ctr">
              <a:lnSpc>
                <a:spcPct val="90000"/>
              </a:lnSpc>
              <a:spcBef>
                <a:spcPts val="800"/>
              </a:spcBef>
              <a:spcAft>
                <a:spcPts val="0"/>
              </a:spcAft>
              <a:buClr>
                <a:srgbClr val="000000"/>
              </a:buClr>
              <a:buSzPts val="2100"/>
              <a:buFont typeface="Arial"/>
              <a:buNone/>
              <a:defRPr sz="1800" b="0" i="0" u="none" strike="noStrike" cap="none">
                <a:solidFill>
                  <a:srgbClr val="000000"/>
                </a:solidFill>
                <a:latin typeface="Arial"/>
                <a:ea typeface="Arial"/>
                <a:cs typeface="Arial"/>
                <a:sym typeface="Arial"/>
              </a:defRPr>
            </a:lvl4pPr>
            <a:lvl5pPr marL="2286000" marR="0" lvl="4" indent="-228600" algn="ctr">
              <a:lnSpc>
                <a:spcPct val="90000"/>
              </a:lnSpc>
              <a:spcBef>
                <a:spcPts val="800"/>
              </a:spcBef>
              <a:spcAft>
                <a:spcPts val="0"/>
              </a:spcAft>
              <a:buClr>
                <a:srgbClr val="000000"/>
              </a:buClr>
              <a:buSzPts val="2100"/>
              <a:buFont typeface="Arial"/>
              <a:buNone/>
              <a:defRPr sz="1800" b="0" i="0" u="none" strike="noStrike" cap="none">
                <a:solidFill>
                  <a:srgbClr val="000000"/>
                </a:solidFill>
                <a:latin typeface="Arial"/>
                <a:ea typeface="Arial"/>
                <a:cs typeface="Arial"/>
                <a:sym typeface="Arial"/>
              </a:defRPr>
            </a:lvl5pPr>
            <a:lvl6pPr marL="2743200" marR="0" lvl="5" indent="-361950" algn="l">
              <a:lnSpc>
                <a:spcPct val="90000"/>
              </a:lnSpc>
              <a:spcBef>
                <a:spcPts val="800"/>
              </a:spcBef>
              <a:spcAft>
                <a:spcPts val="0"/>
              </a:spcAft>
              <a:buClr>
                <a:srgbClr val="000000"/>
              </a:buClr>
              <a:buSzPts val="2100"/>
              <a:buFont typeface="Arial"/>
              <a:buChar char="•"/>
              <a:defRPr sz="2100" b="0" i="0" u="none" strike="noStrike" cap="none">
                <a:solidFill>
                  <a:srgbClr val="000000"/>
                </a:solidFill>
                <a:latin typeface="Arial"/>
                <a:ea typeface="Arial"/>
                <a:cs typeface="Arial"/>
                <a:sym typeface="Arial"/>
              </a:defRPr>
            </a:lvl6pPr>
            <a:lvl7pPr marL="3200400" marR="0" lvl="6" indent="-361950" algn="l">
              <a:lnSpc>
                <a:spcPct val="90000"/>
              </a:lnSpc>
              <a:spcBef>
                <a:spcPts val="800"/>
              </a:spcBef>
              <a:spcAft>
                <a:spcPts val="0"/>
              </a:spcAft>
              <a:buClr>
                <a:srgbClr val="000000"/>
              </a:buClr>
              <a:buSzPts val="2100"/>
              <a:buFont typeface="Arial"/>
              <a:buChar char="•"/>
              <a:defRPr sz="2100" b="0" i="0" u="none" strike="noStrike" cap="none">
                <a:solidFill>
                  <a:srgbClr val="000000"/>
                </a:solidFill>
                <a:latin typeface="Arial"/>
                <a:ea typeface="Arial"/>
                <a:cs typeface="Arial"/>
                <a:sym typeface="Arial"/>
              </a:defRPr>
            </a:lvl7pPr>
            <a:lvl8pPr marL="3657600" marR="0" lvl="7" indent="-361950" algn="l">
              <a:lnSpc>
                <a:spcPct val="90000"/>
              </a:lnSpc>
              <a:spcBef>
                <a:spcPts val="800"/>
              </a:spcBef>
              <a:spcAft>
                <a:spcPts val="0"/>
              </a:spcAft>
              <a:buClr>
                <a:srgbClr val="000000"/>
              </a:buClr>
              <a:buSzPts val="2100"/>
              <a:buFont typeface="Arial"/>
              <a:buChar char="•"/>
              <a:defRPr sz="2100" b="0" i="0" u="none" strike="noStrike" cap="none">
                <a:solidFill>
                  <a:srgbClr val="000000"/>
                </a:solidFill>
                <a:latin typeface="Arial"/>
                <a:ea typeface="Arial"/>
                <a:cs typeface="Arial"/>
                <a:sym typeface="Arial"/>
              </a:defRPr>
            </a:lvl8pPr>
            <a:lvl9pPr marL="4114800" marR="0" lvl="8" indent="-361950" algn="l">
              <a:lnSpc>
                <a:spcPct val="90000"/>
              </a:lnSpc>
              <a:spcBef>
                <a:spcPts val="800"/>
              </a:spcBef>
              <a:spcAft>
                <a:spcPts val="0"/>
              </a:spcAft>
              <a:buClr>
                <a:srgbClr val="000000"/>
              </a:buClr>
              <a:buSzPts val="2100"/>
              <a:buFont typeface="Arial"/>
              <a:buChar char="•"/>
              <a:defRPr sz="2100" b="0" i="0" u="none" strike="noStrike" cap="none">
                <a:solidFill>
                  <a:srgbClr val="000000"/>
                </a:solidFill>
                <a:latin typeface="Arial"/>
                <a:ea typeface="Arial"/>
                <a:cs typeface="Arial"/>
                <a:sym typeface="Arial"/>
              </a:defRPr>
            </a:lvl9pPr>
          </a:lstStyle>
          <a:p>
            <a:endParaRPr/>
          </a:p>
        </p:txBody>
      </p:sp>
      <p:sp>
        <p:nvSpPr>
          <p:cNvPr id="62" name="Google Shape;62;p11"/>
          <p:cNvSpPr txBox="1">
            <a:spLocks noGrp="1"/>
          </p:cNvSpPr>
          <p:nvPr>
            <p:ph type="sldNum" idx="12"/>
          </p:nvPr>
        </p:nvSpPr>
        <p:spPr>
          <a:xfrm>
            <a:off x="8310108" y="4805089"/>
            <a:ext cx="205200" cy="198300"/>
          </a:xfrm>
          <a:prstGeom prst="rect">
            <a:avLst/>
          </a:prstGeom>
          <a:noFill/>
          <a:ln>
            <a:noFill/>
          </a:ln>
        </p:spPr>
        <p:txBody>
          <a:bodyPr spcFirstLastPara="1" wrap="square" lIns="34275" tIns="34275" rIns="34275" bIns="34275" anchor="ctr" anchorCtr="0">
            <a:noAutofit/>
          </a:bodyPr>
          <a:lstStyle>
            <a:lvl1pPr marL="0" marR="0" lvl="0"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IESC Text Slide" type="tx">
  <p:cSld name="TITLE_AND_BODY">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 name="Google Shape;13;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81000" algn="l">
              <a:lnSpc>
                <a:spcPct val="115000"/>
              </a:lnSpc>
              <a:spcBef>
                <a:spcPts val="0"/>
              </a:spcBef>
              <a:spcAft>
                <a:spcPts val="0"/>
              </a:spcAft>
              <a:buSzPts val="2400"/>
              <a:buChar char="●"/>
              <a:defRPr/>
            </a:lvl1pPr>
            <a:lvl2pPr marL="914400" lvl="1" indent="-342900" algn="l">
              <a:lnSpc>
                <a:spcPct val="115000"/>
              </a:lnSpc>
              <a:spcBef>
                <a:spcPts val="1600"/>
              </a:spcBef>
              <a:spcAft>
                <a:spcPts val="0"/>
              </a:spcAft>
              <a:buSzPts val="1800"/>
              <a:buChar char="○"/>
              <a:defRPr/>
            </a:lvl2pPr>
            <a:lvl3pPr marL="1371600" lvl="2" indent="-342900" algn="l">
              <a:lnSpc>
                <a:spcPct val="115000"/>
              </a:lnSpc>
              <a:spcBef>
                <a:spcPts val="1600"/>
              </a:spcBef>
              <a:spcAft>
                <a:spcPts val="0"/>
              </a:spcAft>
              <a:buSzPts val="1800"/>
              <a:buChar char="■"/>
              <a:defRPr/>
            </a:lvl3pPr>
            <a:lvl4pPr marL="1828800" lvl="3" indent="-342900" algn="l">
              <a:lnSpc>
                <a:spcPct val="115000"/>
              </a:lnSpc>
              <a:spcBef>
                <a:spcPts val="1600"/>
              </a:spcBef>
              <a:spcAft>
                <a:spcPts val="0"/>
              </a:spcAft>
              <a:buSzPts val="1800"/>
              <a:buChar char="●"/>
              <a:defRPr/>
            </a:lvl4pPr>
            <a:lvl5pPr marL="2286000" lvl="4" indent="-342900" algn="l">
              <a:lnSpc>
                <a:spcPct val="115000"/>
              </a:lnSpc>
              <a:spcBef>
                <a:spcPts val="1600"/>
              </a:spcBef>
              <a:spcAft>
                <a:spcPts val="0"/>
              </a:spcAft>
              <a:buSzPts val="1800"/>
              <a:buChar char="○"/>
              <a:defRPr/>
            </a:lvl5pPr>
            <a:lvl6pPr marL="2743200" lvl="5" indent="-342900" algn="l">
              <a:lnSpc>
                <a:spcPct val="115000"/>
              </a:lnSpc>
              <a:spcBef>
                <a:spcPts val="1600"/>
              </a:spcBef>
              <a:spcAft>
                <a:spcPts val="0"/>
              </a:spcAft>
              <a:buSzPts val="18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4" name="Google Shape;14;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d of Presentation Slide">
  <p:cSld name="TITLE_AND_BODY_1_3">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
          <p:cNvSpPr txBox="1"/>
          <p:nvPr/>
        </p:nvSpPr>
        <p:spPr>
          <a:xfrm>
            <a:off x="311700" y="445025"/>
            <a:ext cx="51201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 sz="3600" b="1" i="0" u="none" strike="noStrike" cap="none">
                <a:solidFill>
                  <a:srgbClr val="167A91"/>
                </a:solidFill>
                <a:latin typeface="Roboto"/>
                <a:ea typeface="Roboto"/>
                <a:cs typeface="Roboto"/>
                <a:sym typeface="Roboto"/>
              </a:rPr>
              <a:t>Thank you!</a:t>
            </a:r>
            <a:endParaRPr sz="3600" b="1" i="0" u="none" strike="noStrike" cap="none">
              <a:solidFill>
                <a:srgbClr val="167A9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500"/>
              <a:buFont typeface="Arial"/>
              <a:buNone/>
            </a:pPr>
            <a:endParaRPr sz="2500" b="1" i="0" u="none" strike="noStrike" cap="none">
              <a:solidFill>
                <a:srgbClr val="001733"/>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400"/>
              <a:buFont typeface="Arial"/>
              <a:buNone/>
            </a:pPr>
            <a:r>
              <a:rPr lang="en" sz="3400" b="1" i="0" u="none" strike="noStrike" cap="none">
                <a:solidFill>
                  <a:srgbClr val="001733"/>
                </a:solidFill>
                <a:latin typeface="Roboto"/>
                <a:ea typeface="Roboto"/>
                <a:cs typeface="Roboto"/>
                <a:sym typeface="Roboto"/>
              </a:rPr>
              <a:t>Please complete your session evaluation before exiting. </a:t>
            </a:r>
            <a:endParaRPr sz="3400" b="1" i="0" u="none" strike="noStrike" cap="none">
              <a:solidFill>
                <a:srgbClr val="001733"/>
              </a:solidFill>
              <a:latin typeface="Roboto"/>
              <a:ea typeface="Roboto"/>
              <a:cs typeface="Roboto"/>
              <a:sym typeface="Roboto"/>
            </a:endParaRPr>
          </a:p>
        </p:txBody>
      </p:sp>
      <p:sp>
        <p:nvSpPr>
          <p:cNvPr id="17" name="Google Shape;17;p4"/>
          <p:cNvSpPr txBox="1"/>
          <p:nvPr/>
        </p:nvSpPr>
        <p:spPr>
          <a:xfrm>
            <a:off x="5744113" y="3221825"/>
            <a:ext cx="2652000" cy="46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4"/>
          <p:cNvSpPr txBox="1"/>
          <p:nvPr/>
        </p:nvSpPr>
        <p:spPr>
          <a:xfrm>
            <a:off x="5035675" y="3221825"/>
            <a:ext cx="3990000" cy="399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19" name="Google Shape;19;p4"/>
          <p:cNvSpPr/>
          <p:nvPr/>
        </p:nvSpPr>
        <p:spPr>
          <a:xfrm>
            <a:off x="6473850" y="680400"/>
            <a:ext cx="1656900" cy="1498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200" b="0" i="0" u="none" strike="noStrike" cap="none">
                <a:solidFill>
                  <a:srgbClr val="000000"/>
                </a:solidFill>
                <a:latin typeface="Arial"/>
                <a:ea typeface="Arial"/>
                <a:cs typeface="Arial"/>
                <a:sym typeface="Arial"/>
              </a:rPr>
              <a:t>Place presenter headshot over this text. </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200" b="0" i="0" u="none" strike="noStrike" cap="none">
                <a:solidFill>
                  <a:srgbClr val="000000"/>
                </a:solidFill>
                <a:latin typeface="Arial"/>
                <a:ea typeface="Arial"/>
                <a:cs typeface="Arial"/>
                <a:sym typeface="Arial"/>
              </a:rPr>
              <a:t>Add presenter contact information in the text box below.</a:t>
            </a:r>
            <a:endParaRPr sz="1200" b="0" i="0" u="none" strike="noStrike" cap="none">
              <a:solidFill>
                <a:srgbClr val="000000"/>
              </a:solidFill>
              <a:latin typeface="Arial"/>
              <a:ea typeface="Arial"/>
              <a:cs typeface="Arial"/>
              <a:sym typeface="Arial"/>
            </a:endParaRPr>
          </a:p>
        </p:txBody>
      </p:sp>
      <p:sp>
        <p:nvSpPr>
          <p:cNvPr id="20" name="Google Shape;20;p4"/>
          <p:cNvSpPr txBox="1">
            <a:spLocks noGrp="1"/>
          </p:cNvSpPr>
          <p:nvPr>
            <p:ph type="body" idx="1"/>
          </p:nvPr>
        </p:nvSpPr>
        <p:spPr>
          <a:xfrm>
            <a:off x="6227550" y="2825475"/>
            <a:ext cx="2352600" cy="572700"/>
          </a:xfrm>
          <a:prstGeom prst="rect">
            <a:avLst/>
          </a:prstGeom>
          <a:noFill/>
          <a:ln>
            <a:noFill/>
          </a:ln>
        </p:spPr>
        <p:txBody>
          <a:bodyPr spcFirstLastPara="1" wrap="square" lIns="91425" tIns="91425" rIns="91425" bIns="91425" anchor="t" anchorCtr="0">
            <a:noAutofit/>
          </a:bodyPr>
          <a:lstStyle>
            <a:lvl1pPr marL="457200" lvl="0" indent="-330200" algn="ctr">
              <a:lnSpc>
                <a:spcPct val="115000"/>
              </a:lnSpc>
              <a:spcBef>
                <a:spcPts val="0"/>
              </a:spcBef>
              <a:spcAft>
                <a:spcPts val="0"/>
              </a:spcAft>
              <a:buSzPts val="1600"/>
              <a:buChar char="●"/>
              <a:defRPr sz="1600" b="1"/>
            </a:lvl1pPr>
            <a:lvl2pPr marL="914400" lvl="1" indent="-317500" algn="ctr">
              <a:lnSpc>
                <a:spcPct val="115000"/>
              </a:lnSpc>
              <a:spcBef>
                <a:spcPts val="1600"/>
              </a:spcBef>
              <a:spcAft>
                <a:spcPts val="0"/>
              </a:spcAft>
              <a:buSzPts val="1400"/>
              <a:buChar char="○"/>
              <a:defRPr sz="1400" b="1"/>
            </a:lvl2pPr>
            <a:lvl3pPr marL="1371600" lvl="2" indent="-317500" algn="ctr">
              <a:lnSpc>
                <a:spcPct val="115000"/>
              </a:lnSpc>
              <a:spcBef>
                <a:spcPts val="1600"/>
              </a:spcBef>
              <a:spcAft>
                <a:spcPts val="0"/>
              </a:spcAft>
              <a:buSzPts val="1400"/>
              <a:buChar char="■"/>
              <a:defRPr sz="1400" b="1"/>
            </a:lvl3pPr>
            <a:lvl4pPr marL="1828800" lvl="3" indent="-317500" algn="ctr">
              <a:lnSpc>
                <a:spcPct val="115000"/>
              </a:lnSpc>
              <a:spcBef>
                <a:spcPts val="1600"/>
              </a:spcBef>
              <a:spcAft>
                <a:spcPts val="0"/>
              </a:spcAft>
              <a:buSzPts val="1400"/>
              <a:buChar char="●"/>
              <a:defRPr sz="1400" b="1"/>
            </a:lvl4pPr>
            <a:lvl5pPr marL="2286000" lvl="4" indent="-317500" algn="ctr">
              <a:lnSpc>
                <a:spcPct val="115000"/>
              </a:lnSpc>
              <a:spcBef>
                <a:spcPts val="1600"/>
              </a:spcBef>
              <a:spcAft>
                <a:spcPts val="0"/>
              </a:spcAft>
              <a:buSzPts val="1400"/>
              <a:buChar char="○"/>
              <a:defRPr sz="1400" b="1"/>
            </a:lvl5pPr>
            <a:lvl6pPr marL="2743200" lvl="5" indent="-317500" algn="ctr">
              <a:lnSpc>
                <a:spcPct val="115000"/>
              </a:lnSpc>
              <a:spcBef>
                <a:spcPts val="1600"/>
              </a:spcBef>
              <a:spcAft>
                <a:spcPts val="0"/>
              </a:spcAft>
              <a:buSzPts val="1400"/>
              <a:buChar char="■"/>
              <a:defRPr sz="1400" b="1"/>
            </a:lvl6pPr>
            <a:lvl7pPr marL="3200400" lvl="6" indent="-292100" algn="ctr">
              <a:lnSpc>
                <a:spcPct val="115000"/>
              </a:lnSpc>
              <a:spcBef>
                <a:spcPts val="1600"/>
              </a:spcBef>
              <a:spcAft>
                <a:spcPts val="0"/>
              </a:spcAft>
              <a:buSzPts val="1000"/>
              <a:buChar char="●"/>
              <a:defRPr sz="1000" b="1"/>
            </a:lvl7pPr>
            <a:lvl8pPr marL="3657600" lvl="7" indent="-292100" algn="ctr">
              <a:lnSpc>
                <a:spcPct val="115000"/>
              </a:lnSpc>
              <a:spcBef>
                <a:spcPts val="1600"/>
              </a:spcBef>
              <a:spcAft>
                <a:spcPts val="0"/>
              </a:spcAft>
              <a:buSzPts val="1000"/>
              <a:buChar char="○"/>
              <a:defRPr sz="1000" b="1"/>
            </a:lvl8pPr>
            <a:lvl9pPr marL="4114800" lvl="8" indent="-292100" algn="ctr">
              <a:lnSpc>
                <a:spcPct val="115000"/>
              </a:lnSpc>
              <a:spcBef>
                <a:spcPts val="1600"/>
              </a:spcBef>
              <a:spcAft>
                <a:spcPts val="1600"/>
              </a:spcAft>
              <a:buSzPts val="1000"/>
              <a:buChar char="■"/>
              <a:defRPr sz="1000" b="1"/>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2 Columns">
  <p:cSld name="TITLE_AND_BODY_3">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5"/>
          <p:cNvSpPr/>
          <p:nvPr/>
        </p:nvSpPr>
        <p:spPr>
          <a:xfrm>
            <a:off x="406950" y="352200"/>
            <a:ext cx="8330100" cy="3730200"/>
          </a:xfrm>
          <a:prstGeom prst="rect">
            <a:avLst/>
          </a:prstGeom>
          <a:no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3" name="Google Shape;23;p5"/>
          <p:cNvCxnSpPr/>
          <p:nvPr/>
        </p:nvCxnSpPr>
        <p:spPr>
          <a:xfrm>
            <a:off x="4550550" y="1789025"/>
            <a:ext cx="0" cy="1927500"/>
          </a:xfrm>
          <a:prstGeom prst="straightConnector1">
            <a:avLst/>
          </a:prstGeom>
          <a:noFill/>
          <a:ln w="38100" cap="flat" cmpd="sng">
            <a:solidFill>
              <a:schemeClr val="dk1"/>
            </a:solidFill>
            <a:prstDash val="solid"/>
            <a:round/>
            <a:headEnd type="none" w="sm" len="sm"/>
            <a:tailEnd type="none" w="sm" len="sm"/>
          </a:ln>
        </p:spPr>
      </p:cxnSp>
      <p:sp>
        <p:nvSpPr>
          <p:cNvPr id="24" name="Google Shape;24;p5"/>
          <p:cNvSpPr txBox="1">
            <a:spLocks noGrp="1"/>
          </p:cNvSpPr>
          <p:nvPr>
            <p:ph type="sldNum" idx="12"/>
          </p:nvPr>
        </p:nvSpPr>
        <p:spPr>
          <a:xfrm>
            <a:off x="8524708" y="4663192"/>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200" b="0" i="0" u="none" strike="noStrike" cap="none">
                <a:solidFill>
                  <a:schemeClr val="lt2"/>
                </a:solidFill>
                <a:latin typeface="Arvo"/>
                <a:ea typeface="Arvo"/>
                <a:cs typeface="Arvo"/>
                <a:sym typeface="Arvo"/>
              </a:defRPr>
            </a:lvl1pPr>
            <a:lvl2pPr marL="0" marR="0" lvl="1" indent="0" algn="r">
              <a:lnSpc>
                <a:spcPct val="100000"/>
              </a:lnSpc>
              <a:spcBef>
                <a:spcPts val="0"/>
              </a:spcBef>
              <a:spcAft>
                <a:spcPts val="0"/>
              </a:spcAft>
              <a:buClr>
                <a:srgbClr val="000000"/>
              </a:buClr>
              <a:buSzPts val="1000"/>
              <a:buFont typeface="Arial"/>
              <a:buNone/>
              <a:defRPr sz="1200" b="0" i="0" u="none" strike="noStrike" cap="none">
                <a:solidFill>
                  <a:schemeClr val="lt2"/>
                </a:solidFill>
                <a:latin typeface="Arvo"/>
                <a:ea typeface="Arvo"/>
                <a:cs typeface="Arvo"/>
                <a:sym typeface="Arvo"/>
              </a:defRPr>
            </a:lvl2pPr>
            <a:lvl3pPr marL="0" marR="0" lvl="2" indent="0" algn="r">
              <a:lnSpc>
                <a:spcPct val="100000"/>
              </a:lnSpc>
              <a:spcBef>
                <a:spcPts val="0"/>
              </a:spcBef>
              <a:spcAft>
                <a:spcPts val="0"/>
              </a:spcAft>
              <a:buClr>
                <a:srgbClr val="000000"/>
              </a:buClr>
              <a:buSzPts val="1000"/>
              <a:buFont typeface="Arial"/>
              <a:buNone/>
              <a:defRPr sz="1200" b="0" i="0" u="none" strike="noStrike" cap="none">
                <a:solidFill>
                  <a:schemeClr val="lt2"/>
                </a:solidFill>
                <a:latin typeface="Arvo"/>
                <a:ea typeface="Arvo"/>
                <a:cs typeface="Arvo"/>
                <a:sym typeface="Arvo"/>
              </a:defRPr>
            </a:lvl3pPr>
            <a:lvl4pPr marL="0" marR="0" lvl="3" indent="0" algn="r">
              <a:lnSpc>
                <a:spcPct val="100000"/>
              </a:lnSpc>
              <a:spcBef>
                <a:spcPts val="0"/>
              </a:spcBef>
              <a:spcAft>
                <a:spcPts val="0"/>
              </a:spcAft>
              <a:buClr>
                <a:srgbClr val="000000"/>
              </a:buClr>
              <a:buSzPts val="1000"/>
              <a:buFont typeface="Arial"/>
              <a:buNone/>
              <a:defRPr sz="1200" b="0" i="0" u="none" strike="noStrike" cap="none">
                <a:solidFill>
                  <a:schemeClr val="lt2"/>
                </a:solidFill>
                <a:latin typeface="Arvo"/>
                <a:ea typeface="Arvo"/>
                <a:cs typeface="Arvo"/>
                <a:sym typeface="Arvo"/>
              </a:defRPr>
            </a:lvl4pPr>
            <a:lvl5pPr marL="0" marR="0" lvl="4" indent="0" algn="r">
              <a:lnSpc>
                <a:spcPct val="100000"/>
              </a:lnSpc>
              <a:spcBef>
                <a:spcPts val="0"/>
              </a:spcBef>
              <a:spcAft>
                <a:spcPts val="0"/>
              </a:spcAft>
              <a:buClr>
                <a:srgbClr val="000000"/>
              </a:buClr>
              <a:buSzPts val="1000"/>
              <a:buFont typeface="Arial"/>
              <a:buNone/>
              <a:defRPr sz="1200" b="0" i="0" u="none" strike="noStrike" cap="none">
                <a:solidFill>
                  <a:schemeClr val="lt2"/>
                </a:solidFill>
                <a:latin typeface="Arvo"/>
                <a:ea typeface="Arvo"/>
                <a:cs typeface="Arvo"/>
                <a:sym typeface="Arvo"/>
              </a:defRPr>
            </a:lvl5pPr>
            <a:lvl6pPr marL="0" marR="0" lvl="5" indent="0" algn="r">
              <a:lnSpc>
                <a:spcPct val="100000"/>
              </a:lnSpc>
              <a:spcBef>
                <a:spcPts val="0"/>
              </a:spcBef>
              <a:spcAft>
                <a:spcPts val="0"/>
              </a:spcAft>
              <a:buClr>
                <a:srgbClr val="000000"/>
              </a:buClr>
              <a:buSzPts val="1000"/>
              <a:buFont typeface="Arial"/>
              <a:buNone/>
              <a:defRPr sz="1200" b="0" i="0" u="none" strike="noStrike" cap="none">
                <a:solidFill>
                  <a:schemeClr val="lt2"/>
                </a:solidFill>
                <a:latin typeface="Arvo"/>
                <a:ea typeface="Arvo"/>
                <a:cs typeface="Arvo"/>
                <a:sym typeface="Arvo"/>
              </a:defRPr>
            </a:lvl6pPr>
            <a:lvl7pPr marL="0" marR="0" lvl="6" indent="0" algn="r">
              <a:lnSpc>
                <a:spcPct val="100000"/>
              </a:lnSpc>
              <a:spcBef>
                <a:spcPts val="0"/>
              </a:spcBef>
              <a:spcAft>
                <a:spcPts val="0"/>
              </a:spcAft>
              <a:buClr>
                <a:srgbClr val="000000"/>
              </a:buClr>
              <a:buSzPts val="1000"/>
              <a:buFont typeface="Arial"/>
              <a:buNone/>
              <a:defRPr sz="1200" b="0" i="0" u="none" strike="noStrike" cap="none">
                <a:solidFill>
                  <a:schemeClr val="lt2"/>
                </a:solidFill>
                <a:latin typeface="Arvo"/>
                <a:ea typeface="Arvo"/>
                <a:cs typeface="Arvo"/>
                <a:sym typeface="Arvo"/>
              </a:defRPr>
            </a:lvl7pPr>
            <a:lvl8pPr marL="0" marR="0" lvl="7" indent="0" algn="r">
              <a:lnSpc>
                <a:spcPct val="100000"/>
              </a:lnSpc>
              <a:spcBef>
                <a:spcPts val="0"/>
              </a:spcBef>
              <a:spcAft>
                <a:spcPts val="0"/>
              </a:spcAft>
              <a:buClr>
                <a:srgbClr val="000000"/>
              </a:buClr>
              <a:buSzPts val="1000"/>
              <a:buFont typeface="Arial"/>
              <a:buNone/>
              <a:defRPr sz="1200" b="0" i="0" u="none" strike="noStrike" cap="none">
                <a:solidFill>
                  <a:schemeClr val="lt2"/>
                </a:solidFill>
                <a:latin typeface="Arvo"/>
                <a:ea typeface="Arvo"/>
                <a:cs typeface="Arvo"/>
                <a:sym typeface="Arvo"/>
              </a:defRPr>
            </a:lvl8pPr>
            <a:lvl9pPr marL="0" marR="0" lvl="8" indent="0" algn="r">
              <a:lnSpc>
                <a:spcPct val="100000"/>
              </a:lnSpc>
              <a:spcBef>
                <a:spcPts val="0"/>
              </a:spcBef>
              <a:spcAft>
                <a:spcPts val="0"/>
              </a:spcAft>
              <a:buClr>
                <a:srgbClr val="000000"/>
              </a:buClr>
              <a:buSzPts val="1000"/>
              <a:buFont typeface="Arial"/>
              <a:buNone/>
              <a:defRPr sz="1200" b="0" i="0" u="none" strike="noStrike" cap="none">
                <a:solidFill>
                  <a:schemeClr val="lt2"/>
                </a:solidFill>
                <a:latin typeface="Arvo"/>
                <a:ea typeface="Arvo"/>
                <a:cs typeface="Arvo"/>
                <a:sym typeface="Arvo"/>
              </a:defRPr>
            </a:lvl9pPr>
          </a:lstStyle>
          <a:p>
            <a:pPr marL="0" lvl="0" indent="0" algn="r" rtl="0">
              <a:spcBef>
                <a:spcPts val="0"/>
              </a:spcBef>
              <a:spcAft>
                <a:spcPts val="0"/>
              </a:spcAft>
              <a:buNone/>
            </a:pPr>
            <a:fld id="{00000000-1234-1234-1234-123412341234}" type="slidenum">
              <a:rPr lang="en"/>
              <a:t>‹#›</a:t>
            </a:fld>
            <a:endParaRPr/>
          </a:p>
        </p:txBody>
      </p:sp>
      <p:sp>
        <p:nvSpPr>
          <p:cNvPr id="25" name="Google Shape;25;p5"/>
          <p:cNvSpPr txBox="1">
            <a:spLocks noGrp="1"/>
          </p:cNvSpPr>
          <p:nvPr>
            <p:ph type="ctrTitle"/>
          </p:nvPr>
        </p:nvSpPr>
        <p:spPr>
          <a:xfrm>
            <a:off x="1113228" y="1846275"/>
            <a:ext cx="3169500" cy="644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666666"/>
              </a:buClr>
              <a:buSzPts val="1800"/>
              <a:buNone/>
              <a:defRPr sz="1800">
                <a:solidFill>
                  <a:srgbClr val="666666"/>
                </a:solidFill>
              </a:defRPr>
            </a:lvl1pPr>
            <a:lvl2pPr lvl="1" algn="ctr">
              <a:lnSpc>
                <a:spcPct val="100000"/>
              </a:lnSpc>
              <a:spcBef>
                <a:spcPts val="0"/>
              </a:spcBef>
              <a:spcAft>
                <a:spcPts val="0"/>
              </a:spcAft>
              <a:buClr>
                <a:srgbClr val="666666"/>
              </a:buClr>
              <a:buSzPts val="1600"/>
              <a:buNone/>
              <a:defRPr sz="1600">
                <a:solidFill>
                  <a:srgbClr val="666666"/>
                </a:solidFill>
              </a:defRPr>
            </a:lvl2pPr>
            <a:lvl3pPr lvl="2" algn="ctr">
              <a:lnSpc>
                <a:spcPct val="100000"/>
              </a:lnSpc>
              <a:spcBef>
                <a:spcPts val="0"/>
              </a:spcBef>
              <a:spcAft>
                <a:spcPts val="0"/>
              </a:spcAft>
              <a:buClr>
                <a:srgbClr val="666666"/>
              </a:buClr>
              <a:buSzPts val="1600"/>
              <a:buNone/>
              <a:defRPr sz="1600">
                <a:solidFill>
                  <a:srgbClr val="666666"/>
                </a:solidFill>
              </a:defRPr>
            </a:lvl3pPr>
            <a:lvl4pPr lvl="3" algn="ctr">
              <a:lnSpc>
                <a:spcPct val="100000"/>
              </a:lnSpc>
              <a:spcBef>
                <a:spcPts val="0"/>
              </a:spcBef>
              <a:spcAft>
                <a:spcPts val="0"/>
              </a:spcAft>
              <a:buClr>
                <a:srgbClr val="666666"/>
              </a:buClr>
              <a:buSzPts val="1600"/>
              <a:buNone/>
              <a:defRPr sz="1600">
                <a:solidFill>
                  <a:srgbClr val="666666"/>
                </a:solidFill>
              </a:defRPr>
            </a:lvl4pPr>
            <a:lvl5pPr lvl="4" algn="ctr">
              <a:lnSpc>
                <a:spcPct val="100000"/>
              </a:lnSpc>
              <a:spcBef>
                <a:spcPts val="0"/>
              </a:spcBef>
              <a:spcAft>
                <a:spcPts val="0"/>
              </a:spcAft>
              <a:buClr>
                <a:srgbClr val="666666"/>
              </a:buClr>
              <a:buSzPts val="1600"/>
              <a:buNone/>
              <a:defRPr sz="1600">
                <a:solidFill>
                  <a:srgbClr val="666666"/>
                </a:solidFill>
              </a:defRPr>
            </a:lvl5pPr>
            <a:lvl6pPr lvl="5" algn="ctr">
              <a:lnSpc>
                <a:spcPct val="100000"/>
              </a:lnSpc>
              <a:spcBef>
                <a:spcPts val="0"/>
              </a:spcBef>
              <a:spcAft>
                <a:spcPts val="0"/>
              </a:spcAft>
              <a:buClr>
                <a:srgbClr val="666666"/>
              </a:buClr>
              <a:buSzPts val="1600"/>
              <a:buNone/>
              <a:defRPr sz="1600">
                <a:solidFill>
                  <a:srgbClr val="666666"/>
                </a:solidFill>
              </a:defRPr>
            </a:lvl6pPr>
            <a:lvl7pPr lvl="6" algn="ctr">
              <a:lnSpc>
                <a:spcPct val="100000"/>
              </a:lnSpc>
              <a:spcBef>
                <a:spcPts val="0"/>
              </a:spcBef>
              <a:spcAft>
                <a:spcPts val="0"/>
              </a:spcAft>
              <a:buClr>
                <a:srgbClr val="666666"/>
              </a:buClr>
              <a:buSzPts val="1600"/>
              <a:buNone/>
              <a:defRPr sz="1600">
                <a:solidFill>
                  <a:srgbClr val="666666"/>
                </a:solidFill>
              </a:defRPr>
            </a:lvl7pPr>
            <a:lvl8pPr lvl="7" algn="ctr">
              <a:lnSpc>
                <a:spcPct val="100000"/>
              </a:lnSpc>
              <a:spcBef>
                <a:spcPts val="0"/>
              </a:spcBef>
              <a:spcAft>
                <a:spcPts val="0"/>
              </a:spcAft>
              <a:buClr>
                <a:srgbClr val="666666"/>
              </a:buClr>
              <a:buSzPts val="1600"/>
              <a:buNone/>
              <a:defRPr sz="1600">
                <a:solidFill>
                  <a:srgbClr val="666666"/>
                </a:solidFill>
              </a:defRPr>
            </a:lvl8pPr>
            <a:lvl9pPr lvl="8" algn="ctr">
              <a:lnSpc>
                <a:spcPct val="100000"/>
              </a:lnSpc>
              <a:spcBef>
                <a:spcPts val="0"/>
              </a:spcBef>
              <a:spcAft>
                <a:spcPts val="0"/>
              </a:spcAft>
              <a:buClr>
                <a:srgbClr val="666666"/>
              </a:buClr>
              <a:buSzPts val="1600"/>
              <a:buNone/>
              <a:defRPr sz="1600">
                <a:solidFill>
                  <a:srgbClr val="666666"/>
                </a:solidFill>
              </a:defRPr>
            </a:lvl9pPr>
          </a:lstStyle>
          <a:p>
            <a:endParaRPr/>
          </a:p>
        </p:txBody>
      </p:sp>
      <p:sp>
        <p:nvSpPr>
          <p:cNvPr id="26" name="Google Shape;26;p5"/>
          <p:cNvSpPr txBox="1">
            <a:spLocks noGrp="1"/>
          </p:cNvSpPr>
          <p:nvPr>
            <p:ph type="subTitle" idx="1"/>
          </p:nvPr>
        </p:nvSpPr>
        <p:spPr>
          <a:xfrm>
            <a:off x="1147278" y="2451725"/>
            <a:ext cx="3101400" cy="1112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a:lvl1pPr>
            <a:lvl2pPr lvl="1" algn="ctr">
              <a:lnSpc>
                <a:spcPct val="100000"/>
              </a:lnSpc>
              <a:spcBef>
                <a:spcPts val="1600"/>
              </a:spcBef>
              <a:spcAft>
                <a:spcPts val="0"/>
              </a:spcAft>
              <a:buSzPts val="1800"/>
              <a:buNone/>
              <a:defRPr/>
            </a:lvl2pPr>
            <a:lvl3pPr lvl="2" algn="ctr">
              <a:lnSpc>
                <a:spcPct val="100000"/>
              </a:lnSpc>
              <a:spcBef>
                <a:spcPts val="1600"/>
              </a:spcBef>
              <a:spcAft>
                <a:spcPts val="0"/>
              </a:spcAft>
              <a:buSzPts val="1400"/>
              <a:buNone/>
              <a:defRPr sz="1400"/>
            </a:lvl3pPr>
            <a:lvl4pPr lvl="3" algn="ctr">
              <a:lnSpc>
                <a:spcPct val="100000"/>
              </a:lnSpc>
              <a:spcBef>
                <a:spcPts val="1600"/>
              </a:spcBef>
              <a:spcAft>
                <a:spcPts val="0"/>
              </a:spcAft>
              <a:buSzPts val="1400"/>
              <a:buNone/>
              <a:defRPr sz="1400"/>
            </a:lvl4pPr>
            <a:lvl5pPr lvl="4" algn="ctr">
              <a:lnSpc>
                <a:spcPct val="100000"/>
              </a:lnSpc>
              <a:spcBef>
                <a:spcPts val="1600"/>
              </a:spcBef>
              <a:spcAft>
                <a:spcPts val="0"/>
              </a:spcAft>
              <a:buSzPts val="1400"/>
              <a:buNone/>
              <a:defRPr sz="1400"/>
            </a:lvl5pPr>
            <a:lvl6pPr lvl="5" algn="ctr">
              <a:lnSpc>
                <a:spcPct val="100000"/>
              </a:lnSpc>
              <a:spcBef>
                <a:spcPts val="1600"/>
              </a:spcBef>
              <a:spcAft>
                <a:spcPts val="0"/>
              </a:spcAft>
              <a:buSzPts val="1400"/>
              <a:buNone/>
              <a:defRPr sz="1400"/>
            </a:lvl6pPr>
            <a:lvl7pPr lvl="6" algn="ctr">
              <a:lnSpc>
                <a:spcPct val="100000"/>
              </a:lnSpc>
              <a:spcBef>
                <a:spcPts val="1600"/>
              </a:spcBef>
              <a:spcAft>
                <a:spcPts val="0"/>
              </a:spcAft>
              <a:buSzPts val="1400"/>
              <a:buNone/>
              <a:defRPr sz="1400"/>
            </a:lvl7pPr>
            <a:lvl8pPr lvl="7" algn="ctr">
              <a:lnSpc>
                <a:spcPct val="100000"/>
              </a:lnSpc>
              <a:spcBef>
                <a:spcPts val="1600"/>
              </a:spcBef>
              <a:spcAft>
                <a:spcPts val="0"/>
              </a:spcAft>
              <a:buSzPts val="1400"/>
              <a:buNone/>
              <a:defRPr sz="1400"/>
            </a:lvl8pPr>
            <a:lvl9pPr lvl="8" algn="ctr">
              <a:lnSpc>
                <a:spcPct val="100000"/>
              </a:lnSpc>
              <a:spcBef>
                <a:spcPts val="1600"/>
              </a:spcBef>
              <a:spcAft>
                <a:spcPts val="0"/>
              </a:spcAft>
              <a:buSzPts val="1400"/>
              <a:buNone/>
              <a:defRPr sz="1400"/>
            </a:lvl9pPr>
          </a:lstStyle>
          <a:p>
            <a:endParaRPr/>
          </a:p>
        </p:txBody>
      </p:sp>
      <p:sp>
        <p:nvSpPr>
          <p:cNvPr id="27" name="Google Shape;27;p5"/>
          <p:cNvSpPr txBox="1">
            <a:spLocks noGrp="1"/>
          </p:cNvSpPr>
          <p:nvPr>
            <p:ph type="ctrTitle" idx="2"/>
          </p:nvPr>
        </p:nvSpPr>
        <p:spPr>
          <a:xfrm>
            <a:off x="4818378" y="1846275"/>
            <a:ext cx="3169500" cy="644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666666"/>
              </a:buClr>
              <a:buSzPts val="1800"/>
              <a:buNone/>
              <a:defRPr sz="1800">
                <a:solidFill>
                  <a:srgbClr val="666666"/>
                </a:solidFill>
              </a:defRPr>
            </a:lvl1pPr>
            <a:lvl2pPr lvl="1" algn="ctr">
              <a:lnSpc>
                <a:spcPct val="100000"/>
              </a:lnSpc>
              <a:spcBef>
                <a:spcPts val="0"/>
              </a:spcBef>
              <a:spcAft>
                <a:spcPts val="0"/>
              </a:spcAft>
              <a:buClr>
                <a:srgbClr val="666666"/>
              </a:buClr>
              <a:buSzPts val="1600"/>
              <a:buNone/>
              <a:defRPr sz="1600">
                <a:solidFill>
                  <a:srgbClr val="666666"/>
                </a:solidFill>
              </a:defRPr>
            </a:lvl2pPr>
            <a:lvl3pPr lvl="2" algn="ctr">
              <a:lnSpc>
                <a:spcPct val="100000"/>
              </a:lnSpc>
              <a:spcBef>
                <a:spcPts val="0"/>
              </a:spcBef>
              <a:spcAft>
                <a:spcPts val="0"/>
              </a:spcAft>
              <a:buClr>
                <a:srgbClr val="666666"/>
              </a:buClr>
              <a:buSzPts val="1600"/>
              <a:buNone/>
              <a:defRPr sz="1600">
                <a:solidFill>
                  <a:srgbClr val="666666"/>
                </a:solidFill>
              </a:defRPr>
            </a:lvl3pPr>
            <a:lvl4pPr lvl="3" algn="ctr">
              <a:lnSpc>
                <a:spcPct val="100000"/>
              </a:lnSpc>
              <a:spcBef>
                <a:spcPts val="0"/>
              </a:spcBef>
              <a:spcAft>
                <a:spcPts val="0"/>
              </a:spcAft>
              <a:buClr>
                <a:srgbClr val="666666"/>
              </a:buClr>
              <a:buSzPts val="1600"/>
              <a:buNone/>
              <a:defRPr sz="1600">
                <a:solidFill>
                  <a:srgbClr val="666666"/>
                </a:solidFill>
              </a:defRPr>
            </a:lvl4pPr>
            <a:lvl5pPr lvl="4" algn="ctr">
              <a:lnSpc>
                <a:spcPct val="100000"/>
              </a:lnSpc>
              <a:spcBef>
                <a:spcPts val="0"/>
              </a:spcBef>
              <a:spcAft>
                <a:spcPts val="0"/>
              </a:spcAft>
              <a:buClr>
                <a:srgbClr val="666666"/>
              </a:buClr>
              <a:buSzPts val="1600"/>
              <a:buNone/>
              <a:defRPr sz="1600">
                <a:solidFill>
                  <a:srgbClr val="666666"/>
                </a:solidFill>
              </a:defRPr>
            </a:lvl5pPr>
            <a:lvl6pPr lvl="5" algn="ctr">
              <a:lnSpc>
                <a:spcPct val="100000"/>
              </a:lnSpc>
              <a:spcBef>
                <a:spcPts val="0"/>
              </a:spcBef>
              <a:spcAft>
                <a:spcPts val="0"/>
              </a:spcAft>
              <a:buClr>
                <a:srgbClr val="666666"/>
              </a:buClr>
              <a:buSzPts val="1600"/>
              <a:buNone/>
              <a:defRPr sz="1600">
                <a:solidFill>
                  <a:srgbClr val="666666"/>
                </a:solidFill>
              </a:defRPr>
            </a:lvl6pPr>
            <a:lvl7pPr lvl="6" algn="ctr">
              <a:lnSpc>
                <a:spcPct val="100000"/>
              </a:lnSpc>
              <a:spcBef>
                <a:spcPts val="0"/>
              </a:spcBef>
              <a:spcAft>
                <a:spcPts val="0"/>
              </a:spcAft>
              <a:buClr>
                <a:srgbClr val="666666"/>
              </a:buClr>
              <a:buSzPts val="1600"/>
              <a:buNone/>
              <a:defRPr sz="1600">
                <a:solidFill>
                  <a:srgbClr val="666666"/>
                </a:solidFill>
              </a:defRPr>
            </a:lvl7pPr>
            <a:lvl8pPr lvl="7" algn="ctr">
              <a:lnSpc>
                <a:spcPct val="100000"/>
              </a:lnSpc>
              <a:spcBef>
                <a:spcPts val="0"/>
              </a:spcBef>
              <a:spcAft>
                <a:spcPts val="0"/>
              </a:spcAft>
              <a:buClr>
                <a:srgbClr val="666666"/>
              </a:buClr>
              <a:buSzPts val="1600"/>
              <a:buNone/>
              <a:defRPr sz="1600">
                <a:solidFill>
                  <a:srgbClr val="666666"/>
                </a:solidFill>
              </a:defRPr>
            </a:lvl8pPr>
            <a:lvl9pPr lvl="8" algn="ctr">
              <a:lnSpc>
                <a:spcPct val="100000"/>
              </a:lnSpc>
              <a:spcBef>
                <a:spcPts val="0"/>
              </a:spcBef>
              <a:spcAft>
                <a:spcPts val="0"/>
              </a:spcAft>
              <a:buClr>
                <a:srgbClr val="666666"/>
              </a:buClr>
              <a:buSzPts val="1600"/>
              <a:buNone/>
              <a:defRPr sz="1600">
                <a:solidFill>
                  <a:srgbClr val="666666"/>
                </a:solidFill>
              </a:defRPr>
            </a:lvl9pPr>
          </a:lstStyle>
          <a:p>
            <a:endParaRPr/>
          </a:p>
        </p:txBody>
      </p:sp>
      <p:sp>
        <p:nvSpPr>
          <p:cNvPr id="28" name="Google Shape;28;p5"/>
          <p:cNvSpPr txBox="1">
            <a:spLocks noGrp="1"/>
          </p:cNvSpPr>
          <p:nvPr>
            <p:ph type="subTitle" idx="3"/>
          </p:nvPr>
        </p:nvSpPr>
        <p:spPr>
          <a:xfrm>
            <a:off x="4852428" y="2451725"/>
            <a:ext cx="3101400" cy="1112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a:lvl1pPr>
            <a:lvl2pPr lvl="1" algn="ctr">
              <a:lnSpc>
                <a:spcPct val="100000"/>
              </a:lnSpc>
              <a:spcBef>
                <a:spcPts val="1600"/>
              </a:spcBef>
              <a:spcAft>
                <a:spcPts val="0"/>
              </a:spcAft>
              <a:buSzPts val="1800"/>
              <a:buNone/>
              <a:defRPr/>
            </a:lvl2pPr>
            <a:lvl3pPr lvl="2" algn="ctr">
              <a:lnSpc>
                <a:spcPct val="100000"/>
              </a:lnSpc>
              <a:spcBef>
                <a:spcPts val="1600"/>
              </a:spcBef>
              <a:spcAft>
                <a:spcPts val="0"/>
              </a:spcAft>
              <a:buSzPts val="1400"/>
              <a:buNone/>
              <a:defRPr sz="1400"/>
            </a:lvl3pPr>
            <a:lvl4pPr lvl="3" algn="ctr">
              <a:lnSpc>
                <a:spcPct val="100000"/>
              </a:lnSpc>
              <a:spcBef>
                <a:spcPts val="1600"/>
              </a:spcBef>
              <a:spcAft>
                <a:spcPts val="0"/>
              </a:spcAft>
              <a:buSzPts val="1400"/>
              <a:buNone/>
              <a:defRPr sz="1400"/>
            </a:lvl4pPr>
            <a:lvl5pPr lvl="4" algn="ctr">
              <a:lnSpc>
                <a:spcPct val="100000"/>
              </a:lnSpc>
              <a:spcBef>
                <a:spcPts val="1600"/>
              </a:spcBef>
              <a:spcAft>
                <a:spcPts val="0"/>
              </a:spcAft>
              <a:buSzPts val="1400"/>
              <a:buNone/>
              <a:defRPr sz="1400"/>
            </a:lvl5pPr>
            <a:lvl6pPr lvl="5" algn="ctr">
              <a:lnSpc>
                <a:spcPct val="100000"/>
              </a:lnSpc>
              <a:spcBef>
                <a:spcPts val="1600"/>
              </a:spcBef>
              <a:spcAft>
                <a:spcPts val="0"/>
              </a:spcAft>
              <a:buSzPts val="1400"/>
              <a:buNone/>
              <a:defRPr sz="1400"/>
            </a:lvl6pPr>
            <a:lvl7pPr lvl="6" algn="ctr">
              <a:lnSpc>
                <a:spcPct val="100000"/>
              </a:lnSpc>
              <a:spcBef>
                <a:spcPts val="1600"/>
              </a:spcBef>
              <a:spcAft>
                <a:spcPts val="0"/>
              </a:spcAft>
              <a:buSzPts val="1400"/>
              <a:buNone/>
              <a:defRPr sz="1400"/>
            </a:lvl7pPr>
            <a:lvl8pPr lvl="7" algn="ctr">
              <a:lnSpc>
                <a:spcPct val="100000"/>
              </a:lnSpc>
              <a:spcBef>
                <a:spcPts val="1600"/>
              </a:spcBef>
              <a:spcAft>
                <a:spcPts val="0"/>
              </a:spcAft>
              <a:buSzPts val="1400"/>
              <a:buNone/>
              <a:defRPr sz="1400"/>
            </a:lvl8pPr>
            <a:lvl9pPr lvl="8" algn="ctr">
              <a:lnSpc>
                <a:spcPct val="100000"/>
              </a:lnSpc>
              <a:spcBef>
                <a:spcPts val="1600"/>
              </a:spcBef>
              <a:spcAft>
                <a:spcPts val="0"/>
              </a:spcAft>
              <a:buSzPts val="1400"/>
              <a:buNone/>
              <a:defRPr sz="1400"/>
            </a:lvl9pPr>
          </a:lstStyle>
          <a:p>
            <a:endParaRPr/>
          </a:p>
        </p:txBody>
      </p:sp>
      <p:sp>
        <p:nvSpPr>
          <p:cNvPr id="29" name="Google Shape;29;p5"/>
          <p:cNvSpPr txBox="1">
            <a:spLocks noGrp="1"/>
          </p:cNvSpPr>
          <p:nvPr>
            <p:ph type="title" idx="4"/>
          </p:nvPr>
        </p:nvSpPr>
        <p:spPr>
          <a:xfrm>
            <a:off x="-11850" y="927075"/>
            <a:ext cx="9144000" cy="482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200"/>
              <a:buNone/>
              <a:defRPr sz="2200"/>
            </a:lvl1pPr>
            <a:lvl2pPr lvl="1" algn="l">
              <a:lnSpc>
                <a:spcPct val="100000"/>
              </a:lnSpc>
              <a:spcBef>
                <a:spcPts val="0"/>
              </a:spcBef>
              <a:spcAft>
                <a:spcPts val="0"/>
              </a:spcAft>
              <a:buSzPts val="2800"/>
              <a:buFont typeface="Roboto"/>
              <a:buNone/>
              <a:defRPr>
                <a:latin typeface="Roboto"/>
                <a:ea typeface="Roboto"/>
                <a:cs typeface="Roboto"/>
                <a:sym typeface="Roboto"/>
              </a:defRPr>
            </a:lvl2pPr>
            <a:lvl3pPr lvl="2" algn="l">
              <a:lnSpc>
                <a:spcPct val="100000"/>
              </a:lnSpc>
              <a:spcBef>
                <a:spcPts val="0"/>
              </a:spcBef>
              <a:spcAft>
                <a:spcPts val="0"/>
              </a:spcAft>
              <a:buSzPts val="2800"/>
              <a:buFont typeface="Roboto"/>
              <a:buNone/>
              <a:defRPr>
                <a:latin typeface="Roboto"/>
                <a:ea typeface="Roboto"/>
                <a:cs typeface="Roboto"/>
                <a:sym typeface="Roboto"/>
              </a:defRPr>
            </a:lvl3pPr>
            <a:lvl4pPr lvl="3" algn="l">
              <a:lnSpc>
                <a:spcPct val="100000"/>
              </a:lnSpc>
              <a:spcBef>
                <a:spcPts val="0"/>
              </a:spcBef>
              <a:spcAft>
                <a:spcPts val="0"/>
              </a:spcAft>
              <a:buSzPts val="2800"/>
              <a:buFont typeface="Roboto"/>
              <a:buNone/>
              <a:defRPr>
                <a:latin typeface="Roboto"/>
                <a:ea typeface="Roboto"/>
                <a:cs typeface="Roboto"/>
                <a:sym typeface="Roboto"/>
              </a:defRPr>
            </a:lvl4pPr>
            <a:lvl5pPr lvl="4" algn="l">
              <a:lnSpc>
                <a:spcPct val="100000"/>
              </a:lnSpc>
              <a:spcBef>
                <a:spcPts val="0"/>
              </a:spcBef>
              <a:spcAft>
                <a:spcPts val="0"/>
              </a:spcAft>
              <a:buSzPts val="2800"/>
              <a:buFont typeface="Roboto"/>
              <a:buNone/>
              <a:defRPr>
                <a:latin typeface="Roboto"/>
                <a:ea typeface="Roboto"/>
                <a:cs typeface="Roboto"/>
                <a:sym typeface="Roboto"/>
              </a:defRPr>
            </a:lvl5pPr>
            <a:lvl6pPr lvl="5" algn="l">
              <a:lnSpc>
                <a:spcPct val="100000"/>
              </a:lnSpc>
              <a:spcBef>
                <a:spcPts val="0"/>
              </a:spcBef>
              <a:spcAft>
                <a:spcPts val="0"/>
              </a:spcAft>
              <a:buSzPts val="2800"/>
              <a:buFont typeface="Roboto"/>
              <a:buNone/>
              <a:defRPr>
                <a:latin typeface="Roboto"/>
                <a:ea typeface="Roboto"/>
                <a:cs typeface="Roboto"/>
                <a:sym typeface="Roboto"/>
              </a:defRPr>
            </a:lvl6pPr>
            <a:lvl7pPr lvl="6" algn="l">
              <a:lnSpc>
                <a:spcPct val="100000"/>
              </a:lnSpc>
              <a:spcBef>
                <a:spcPts val="0"/>
              </a:spcBef>
              <a:spcAft>
                <a:spcPts val="0"/>
              </a:spcAft>
              <a:buSzPts val="2800"/>
              <a:buFont typeface="Roboto"/>
              <a:buNone/>
              <a:defRPr>
                <a:latin typeface="Roboto"/>
                <a:ea typeface="Roboto"/>
                <a:cs typeface="Roboto"/>
                <a:sym typeface="Roboto"/>
              </a:defRPr>
            </a:lvl7pPr>
            <a:lvl8pPr lvl="7" algn="l">
              <a:lnSpc>
                <a:spcPct val="100000"/>
              </a:lnSpc>
              <a:spcBef>
                <a:spcPts val="0"/>
              </a:spcBef>
              <a:spcAft>
                <a:spcPts val="0"/>
              </a:spcAft>
              <a:buSzPts val="2800"/>
              <a:buFont typeface="Roboto"/>
              <a:buNone/>
              <a:defRPr>
                <a:latin typeface="Roboto"/>
                <a:ea typeface="Roboto"/>
                <a:cs typeface="Roboto"/>
                <a:sym typeface="Roboto"/>
              </a:defRPr>
            </a:lvl8pPr>
            <a:lvl9pPr lvl="8" algn="l">
              <a:lnSpc>
                <a:spcPct val="100000"/>
              </a:lnSpc>
              <a:spcBef>
                <a:spcPts val="0"/>
              </a:spcBef>
              <a:spcAft>
                <a:spcPts val="0"/>
              </a:spcAft>
              <a:buSzPts val="2800"/>
              <a:buFont typeface="Roboto"/>
              <a:buNone/>
              <a:defRPr>
                <a:latin typeface="Roboto"/>
                <a:ea typeface="Roboto"/>
                <a:cs typeface="Roboto"/>
                <a:sym typeface="Roboto"/>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p:cSld name="TITLE_AND_BODY_2">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2" name="Google Shape;32;p6"/>
          <p:cNvSpPr txBox="1">
            <a:spLocks noGrp="1"/>
          </p:cNvSpPr>
          <p:nvPr>
            <p:ph type="body" idx="1"/>
          </p:nvPr>
        </p:nvSpPr>
        <p:spPr>
          <a:xfrm>
            <a:off x="311700" y="1152475"/>
            <a:ext cx="3999900" cy="28263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3" name="Google Shape;33;p6"/>
          <p:cNvSpPr txBox="1">
            <a:spLocks noGrp="1"/>
          </p:cNvSpPr>
          <p:nvPr>
            <p:ph type="body" idx="2"/>
          </p:nvPr>
        </p:nvSpPr>
        <p:spPr>
          <a:xfrm>
            <a:off x="4832400" y="1152475"/>
            <a:ext cx="3999900" cy="28263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TITLE_AND_BODY_1">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7"/>
          <p:cNvSpPr/>
          <p:nvPr/>
        </p:nvSpPr>
        <p:spPr>
          <a:xfrm>
            <a:off x="4572000" y="-125"/>
            <a:ext cx="4572000" cy="4197900"/>
          </a:xfrm>
          <a:prstGeom prst="rect">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7"/>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7" name="Google Shape;37;p7"/>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1600"/>
              </a:spcBef>
              <a:spcAft>
                <a:spcPts val="0"/>
              </a:spcAft>
              <a:buSzPts val="2100"/>
              <a:buNone/>
              <a:defRPr sz="2100"/>
            </a:lvl2pPr>
            <a:lvl3pPr lvl="2" algn="ctr">
              <a:lnSpc>
                <a:spcPct val="100000"/>
              </a:lnSpc>
              <a:spcBef>
                <a:spcPts val="1600"/>
              </a:spcBef>
              <a:spcAft>
                <a:spcPts val="0"/>
              </a:spcAft>
              <a:buSzPts val="2100"/>
              <a:buNone/>
              <a:defRPr sz="2100"/>
            </a:lvl3pPr>
            <a:lvl4pPr lvl="3" algn="ctr">
              <a:lnSpc>
                <a:spcPct val="100000"/>
              </a:lnSpc>
              <a:spcBef>
                <a:spcPts val="1600"/>
              </a:spcBef>
              <a:spcAft>
                <a:spcPts val="0"/>
              </a:spcAft>
              <a:buSzPts val="2100"/>
              <a:buNone/>
              <a:defRPr sz="2100"/>
            </a:lvl4pPr>
            <a:lvl5pPr lvl="4" algn="ctr">
              <a:lnSpc>
                <a:spcPct val="100000"/>
              </a:lnSpc>
              <a:spcBef>
                <a:spcPts val="1600"/>
              </a:spcBef>
              <a:spcAft>
                <a:spcPts val="0"/>
              </a:spcAft>
              <a:buSzPts val="2100"/>
              <a:buNone/>
              <a:defRPr sz="2100"/>
            </a:lvl5pPr>
            <a:lvl6pPr lvl="5" algn="ctr">
              <a:lnSpc>
                <a:spcPct val="100000"/>
              </a:lnSpc>
              <a:spcBef>
                <a:spcPts val="1600"/>
              </a:spcBef>
              <a:spcAft>
                <a:spcPts val="0"/>
              </a:spcAft>
              <a:buSzPts val="2100"/>
              <a:buNone/>
              <a:defRPr sz="2100"/>
            </a:lvl6pPr>
            <a:lvl7pPr lvl="6" algn="ctr">
              <a:lnSpc>
                <a:spcPct val="100000"/>
              </a:lnSpc>
              <a:spcBef>
                <a:spcPts val="1600"/>
              </a:spcBef>
              <a:spcAft>
                <a:spcPts val="0"/>
              </a:spcAft>
              <a:buSzPts val="2100"/>
              <a:buNone/>
              <a:defRPr sz="2100"/>
            </a:lvl7pPr>
            <a:lvl8pPr lvl="7" algn="ctr">
              <a:lnSpc>
                <a:spcPct val="100000"/>
              </a:lnSpc>
              <a:spcBef>
                <a:spcPts val="1600"/>
              </a:spcBef>
              <a:spcAft>
                <a:spcPts val="0"/>
              </a:spcAft>
              <a:buSzPts val="2100"/>
              <a:buNone/>
              <a:defRPr sz="2100"/>
            </a:lvl8pPr>
            <a:lvl9pPr lvl="8" algn="ctr">
              <a:lnSpc>
                <a:spcPct val="100000"/>
              </a:lnSpc>
              <a:spcBef>
                <a:spcPts val="1600"/>
              </a:spcBef>
              <a:spcAft>
                <a:spcPts val="0"/>
              </a:spcAft>
              <a:buSzPts val="2100"/>
              <a:buNone/>
              <a:defRPr sz="2100"/>
            </a:lvl9pPr>
          </a:lstStyle>
          <a:p>
            <a:endParaRPr/>
          </a:p>
        </p:txBody>
      </p:sp>
      <p:sp>
        <p:nvSpPr>
          <p:cNvPr id="38" name="Google Shape;38;p7"/>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81000" algn="l">
              <a:lnSpc>
                <a:spcPct val="115000"/>
              </a:lnSpc>
              <a:spcBef>
                <a:spcPts val="0"/>
              </a:spcBef>
              <a:spcAft>
                <a:spcPts val="0"/>
              </a:spcAft>
              <a:buSzPts val="2400"/>
              <a:buChar char="●"/>
              <a:defRPr/>
            </a:lvl1pPr>
            <a:lvl2pPr marL="914400" lvl="1" indent="-342900" algn="l">
              <a:lnSpc>
                <a:spcPct val="115000"/>
              </a:lnSpc>
              <a:spcBef>
                <a:spcPts val="1600"/>
              </a:spcBef>
              <a:spcAft>
                <a:spcPts val="0"/>
              </a:spcAft>
              <a:buSzPts val="1800"/>
              <a:buChar char="○"/>
              <a:defRPr/>
            </a:lvl2pPr>
            <a:lvl3pPr marL="1371600" lvl="2" indent="-342900" algn="l">
              <a:lnSpc>
                <a:spcPct val="115000"/>
              </a:lnSpc>
              <a:spcBef>
                <a:spcPts val="1600"/>
              </a:spcBef>
              <a:spcAft>
                <a:spcPts val="0"/>
              </a:spcAft>
              <a:buSzPts val="1800"/>
              <a:buChar char="■"/>
              <a:defRPr/>
            </a:lvl3pPr>
            <a:lvl4pPr marL="1828800" lvl="3" indent="-342900" algn="l">
              <a:lnSpc>
                <a:spcPct val="115000"/>
              </a:lnSpc>
              <a:spcBef>
                <a:spcPts val="1600"/>
              </a:spcBef>
              <a:spcAft>
                <a:spcPts val="0"/>
              </a:spcAft>
              <a:buSzPts val="1800"/>
              <a:buChar char="●"/>
              <a:defRPr/>
            </a:lvl4pPr>
            <a:lvl5pPr marL="2286000" lvl="4" indent="-342900" algn="l">
              <a:lnSpc>
                <a:spcPct val="115000"/>
              </a:lnSpc>
              <a:spcBef>
                <a:spcPts val="1600"/>
              </a:spcBef>
              <a:spcAft>
                <a:spcPts val="0"/>
              </a:spcAft>
              <a:buSzPts val="1800"/>
              <a:buChar char="○"/>
              <a:defRPr/>
            </a:lvl5pPr>
            <a:lvl6pPr marL="2743200" lvl="5" indent="-342900" algn="l">
              <a:lnSpc>
                <a:spcPct val="115000"/>
              </a:lnSpc>
              <a:spcBef>
                <a:spcPts val="1600"/>
              </a:spcBef>
              <a:spcAft>
                <a:spcPts val="0"/>
              </a:spcAft>
              <a:buSzPts val="18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Content">
  <p:cSld name="TITLE_AND_BODY_1_2">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698275" y="189950"/>
            <a:ext cx="5311200" cy="1114500"/>
          </a:xfrm>
          <a:prstGeom prst="rect">
            <a:avLst/>
          </a:prstGeom>
          <a:noFill/>
          <a:ln>
            <a:noFill/>
          </a:ln>
        </p:spPr>
        <p:txBody>
          <a:bodyPr spcFirstLastPara="1" wrap="square" lIns="91425" tIns="91425" rIns="91425" bIns="91425" anchor="b" anchorCtr="0">
            <a:noAutofit/>
          </a:bodyPr>
          <a:lstStyle>
            <a:lvl1pPr lvl="0" algn="l">
              <a:lnSpc>
                <a:spcPct val="115000"/>
              </a:lnSpc>
              <a:spcBef>
                <a:spcPts val="0"/>
              </a:spcBef>
              <a:spcAft>
                <a:spcPts val="0"/>
              </a:spcAft>
              <a:buSzPts val="3600"/>
              <a:buNone/>
              <a:defRPr/>
            </a:lvl1pPr>
            <a:lvl2pPr lvl="1" algn="l">
              <a:lnSpc>
                <a:spcPct val="100000"/>
              </a:lnSpc>
              <a:spcBef>
                <a:spcPts val="0"/>
              </a:spcBef>
              <a:spcAft>
                <a:spcPts val="0"/>
              </a:spcAft>
              <a:buClr>
                <a:srgbClr val="FFFFFF"/>
              </a:buClr>
              <a:buSzPts val="4000"/>
              <a:buNone/>
              <a:defRPr sz="4000">
                <a:solidFill>
                  <a:srgbClr val="FFFFFF"/>
                </a:solidFill>
              </a:defRPr>
            </a:lvl2pPr>
            <a:lvl3pPr lvl="2" algn="l">
              <a:lnSpc>
                <a:spcPct val="100000"/>
              </a:lnSpc>
              <a:spcBef>
                <a:spcPts val="0"/>
              </a:spcBef>
              <a:spcAft>
                <a:spcPts val="0"/>
              </a:spcAft>
              <a:buClr>
                <a:srgbClr val="FFFFFF"/>
              </a:buClr>
              <a:buSzPts val="4000"/>
              <a:buNone/>
              <a:defRPr sz="4000">
                <a:solidFill>
                  <a:srgbClr val="FFFFFF"/>
                </a:solidFill>
              </a:defRPr>
            </a:lvl3pPr>
            <a:lvl4pPr lvl="3" algn="l">
              <a:lnSpc>
                <a:spcPct val="100000"/>
              </a:lnSpc>
              <a:spcBef>
                <a:spcPts val="0"/>
              </a:spcBef>
              <a:spcAft>
                <a:spcPts val="0"/>
              </a:spcAft>
              <a:buClr>
                <a:srgbClr val="FFFFFF"/>
              </a:buClr>
              <a:buSzPts val="4000"/>
              <a:buNone/>
              <a:defRPr sz="4000">
                <a:solidFill>
                  <a:srgbClr val="FFFFFF"/>
                </a:solidFill>
              </a:defRPr>
            </a:lvl4pPr>
            <a:lvl5pPr lvl="4" algn="l">
              <a:lnSpc>
                <a:spcPct val="100000"/>
              </a:lnSpc>
              <a:spcBef>
                <a:spcPts val="0"/>
              </a:spcBef>
              <a:spcAft>
                <a:spcPts val="0"/>
              </a:spcAft>
              <a:buClr>
                <a:srgbClr val="FFFFFF"/>
              </a:buClr>
              <a:buSzPts val="4000"/>
              <a:buNone/>
              <a:defRPr sz="4000">
                <a:solidFill>
                  <a:srgbClr val="FFFFFF"/>
                </a:solidFill>
              </a:defRPr>
            </a:lvl5pPr>
            <a:lvl6pPr lvl="5" algn="l">
              <a:lnSpc>
                <a:spcPct val="100000"/>
              </a:lnSpc>
              <a:spcBef>
                <a:spcPts val="0"/>
              </a:spcBef>
              <a:spcAft>
                <a:spcPts val="0"/>
              </a:spcAft>
              <a:buClr>
                <a:srgbClr val="FFFFFF"/>
              </a:buClr>
              <a:buSzPts val="4000"/>
              <a:buNone/>
              <a:defRPr sz="4000">
                <a:solidFill>
                  <a:srgbClr val="FFFFFF"/>
                </a:solidFill>
              </a:defRPr>
            </a:lvl6pPr>
            <a:lvl7pPr lvl="6" algn="l">
              <a:lnSpc>
                <a:spcPct val="100000"/>
              </a:lnSpc>
              <a:spcBef>
                <a:spcPts val="0"/>
              </a:spcBef>
              <a:spcAft>
                <a:spcPts val="0"/>
              </a:spcAft>
              <a:buClr>
                <a:srgbClr val="FFFFFF"/>
              </a:buClr>
              <a:buSzPts val="4000"/>
              <a:buNone/>
              <a:defRPr sz="4000">
                <a:solidFill>
                  <a:srgbClr val="FFFFFF"/>
                </a:solidFill>
              </a:defRPr>
            </a:lvl7pPr>
            <a:lvl8pPr lvl="7" algn="l">
              <a:lnSpc>
                <a:spcPct val="100000"/>
              </a:lnSpc>
              <a:spcBef>
                <a:spcPts val="0"/>
              </a:spcBef>
              <a:spcAft>
                <a:spcPts val="0"/>
              </a:spcAft>
              <a:buClr>
                <a:srgbClr val="FFFFFF"/>
              </a:buClr>
              <a:buSzPts val="4000"/>
              <a:buNone/>
              <a:defRPr sz="4000">
                <a:solidFill>
                  <a:srgbClr val="FFFFFF"/>
                </a:solidFill>
              </a:defRPr>
            </a:lvl8pPr>
            <a:lvl9pPr lvl="8" algn="l">
              <a:lnSpc>
                <a:spcPct val="100000"/>
              </a:lnSpc>
              <a:spcBef>
                <a:spcPts val="0"/>
              </a:spcBef>
              <a:spcAft>
                <a:spcPts val="0"/>
              </a:spcAft>
              <a:buClr>
                <a:srgbClr val="FFFFFF"/>
              </a:buClr>
              <a:buSzPts val="4000"/>
              <a:buNone/>
              <a:defRPr sz="4000">
                <a:solidFill>
                  <a:srgbClr val="FFFFFF"/>
                </a:solidFill>
              </a:defRPr>
            </a:lvl9pPr>
          </a:lstStyle>
          <a:p>
            <a:endParaRPr/>
          </a:p>
        </p:txBody>
      </p:sp>
      <p:sp>
        <p:nvSpPr>
          <p:cNvPr id="41" name="Google Shape;41;p8"/>
          <p:cNvSpPr txBox="1">
            <a:spLocks noGrp="1"/>
          </p:cNvSpPr>
          <p:nvPr>
            <p:ph type="subTitle" idx="1"/>
          </p:nvPr>
        </p:nvSpPr>
        <p:spPr>
          <a:xfrm>
            <a:off x="4696224" y="1709442"/>
            <a:ext cx="3367200" cy="5781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2400"/>
              <a:buNone/>
              <a:defRPr sz="1200"/>
            </a:lvl1pPr>
            <a:lvl2pPr lvl="1" algn="l">
              <a:lnSpc>
                <a:spcPct val="115000"/>
              </a:lnSpc>
              <a:spcBef>
                <a:spcPts val="0"/>
              </a:spcBef>
              <a:spcAft>
                <a:spcPts val="0"/>
              </a:spcAft>
              <a:buSzPts val="1800"/>
              <a:buNone/>
              <a:defRPr sz="1200"/>
            </a:lvl2pPr>
            <a:lvl3pPr lvl="2" algn="l">
              <a:lnSpc>
                <a:spcPct val="115000"/>
              </a:lnSpc>
              <a:spcBef>
                <a:spcPts val="0"/>
              </a:spcBef>
              <a:spcAft>
                <a:spcPts val="0"/>
              </a:spcAft>
              <a:buSzPts val="1800"/>
              <a:buNone/>
              <a:defRPr sz="1200"/>
            </a:lvl3pPr>
            <a:lvl4pPr lvl="3" algn="l">
              <a:lnSpc>
                <a:spcPct val="115000"/>
              </a:lnSpc>
              <a:spcBef>
                <a:spcPts val="0"/>
              </a:spcBef>
              <a:spcAft>
                <a:spcPts val="0"/>
              </a:spcAft>
              <a:buSzPts val="1800"/>
              <a:buNone/>
              <a:defRPr sz="1200"/>
            </a:lvl4pPr>
            <a:lvl5pPr lvl="4" algn="l">
              <a:lnSpc>
                <a:spcPct val="115000"/>
              </a:lnSpc>
              <a:spcBef>
                <a:spcPts val="0"/>
              </a:spcBef>
              <a:spcAft>
                <a:spcPts val="0"/>
              </a:spcAft>
              <a:buSzPts val="1800"/>
              <a:buNone/>
              <a:defRPr sz="1200"/>
            </a:lvl5pPr>
            <a:lvl6pPr lvl="5" algn="l">
              <a:lnSpc>
                <a:spcPct val="115000"/>
              </a:lnSpc>
              <a:spcBef>
                <a:spcPts val="0"/>
              </a:spcBef>
              <a:spcAft>
                <a:spcPts val="0"/>
              </a:spcAft>
              <a:buSzPts val="1800"/>
              <a:buNone/>
              <a:defRPr sz="1200"/>
            </a:lvl6pPr>
            <a:lvl7pPr lvl="6" algn="l">
              <a:lnSpc>
                <a:spcPct val="115000"/>
              </a:lnSpc>
              <a:spcBef>
                <a:spcPts val="0"/>
              </a:spcBef>
              <a:spcAft>
                <a:spcPts val="0"/>
              </a:spcAft>
              <a:buSzPts val="1400"/>
              <a:buNone/>
              <a:defRPr sz="1200"/>
            </a:lvl7pPr>
            <a:lvl8pPr lvl="7" algn="l">
              <a:lnSpc>
                <a:spcPct val="115000"/>
              </a:lnSpc>
              <a:spcBef>
                <a:spcPts val="0"/>
              </a:spcBef>
              <a:spcAft>
                <a:spcPts val="0"/>
              </a:spcAft>
              <a:buSzPts val="1400"/>
              <a:buNone/>
              <a:defRPr sz="1200"/>
            </a:lvl8pPr>
            <a:lvl9pPr lvl="8" algn="l">
              <a:lnSpc>
                <a:spcPct val="115000"/>
              </a:lnSpc>
              <a:spcBef>
                <a:spcPts val="0"/>
              </a:spcBef>
              <a:spcAft>
                <a:spcPts val="0"/>
              </a:spcAft>
              <a:buSzPts val="1400"/>
              <a:buNone/>
              <a:defRPr sz="1200"/>
            </a:lvl9pPr>
          </a:lstStyle>
          <a:p>
            <a:endParaRPr/>
          </a:p>
        </p:txBody>
      </p:sp>
      <p:sp>
        <p:nvSpPr>
          <p:cNvPr id="42" name="Google Shape;42;p8"/>
          <p:cNvSpPr/>
          <p:nvPr/>
        </p:nvSpPr>
        <p:spPr>
          <a:xfrm>
            <a:off x="4572000" y="429350"/>
            <a:ext cx="4112100" cy="635700"/>
          </a:xfrm>
          <a:prstGeom prst="rect">
            <a:avLst/>
          </a:prstGeom>
          <a:noFill/>
          <a:ln w="3810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4343"/>
              </a:solidFill>
              <a:latin typeface="Arial"/>
              <a:ea typeface="Arial"/>
              <a:cs typeface="Arial"/>
              <a:sym typeface="Arial"/>
            </a:endParaRPr>
          </a:p>
        </p:txBody>
      </p:sp>
      <p:sp>
        <p:nvSpPr>
          <p:cNvPr id="43" name="Google Shape;43;p8"/>
          <p:cNvSpPr txBox="1">
            <a:spLocks noGrp="1"/>
          </p:cNvSpPr>
          <p:nvPr>
            <p:ph type="title" idx="2"/>
          </p:nvPr>
        </p:nvSpPr>
        <p:spPr>
          <a:xfrm>
            <a:off x="4696225" y="1198788"/>
            <a:ext cx="5311200" cy="6825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None/>
              <a:defRPr sz="1800"/>
            </a:lvl1pPr>
            <a:lvl2pPr lvl="1" algn="l">
              <a:lnSpc>
                <a:spcPct val="100000"/>
              </a:lnSpc>
              <a:spcBef>
                <a:spcPts val="0"/>
              </a:spcBef>
              <a:spcAft>
                <a:spcPts val="0"/>
              </a:spcAft>
              <a:buClr>
                <a:srgbClr val="FFFFFF"/>
              </a:buClr>
              <a:buSzPts val="1800"/>
              <a:buNone/>
              <a:defRPr sz="1800">
                <a:solidFill>
                  <a:srgbClr val="FFFFFF"/>
                </a:solidFill>
              </a:defRPr>
            </a:lvl2pPr>
            <a:lvl3pPr lvl="2" algn="l">
              <a:lnSpc>
                <a:spcPct val="100000"/>
              </a:lnSpc>
              <a:spcBef>
                <a:spcPts val="0"/>
              </a:spcBef>
              <a:spcAft>
                <a:spcPts val="0"/>
              </a:spcAft>
              <a:buClr>
                <a:srgbClr val="FFFFFF"/>
              </a:buClr>
              <a:buSzPts val="1800"/>
              <a:buNone/>
              <a:defRPr sz="1800">
                <a:solidFill>
                  <a:srgbClr val="FFFFFF"/>
                </a:solidFill>
              </a:defRPr>
            </a:lvl3pPr>
            <a:lvl4pPr lvl="3" algn="l">
              <a:lnSpc>
                <a:spcPct val="100000"/>
              </a:lnSpc>
              <a:spcBef>
                <a:spcPts val="0"/>
              </a:spcBef>
              <a:spcAft>
                <a:spcPts val="0"/>
              </a:spcAft>
              <a:buClr>
                <a:srgbClr val="FFFFFF"/>
              </a:buClr>
              <a:buSzPts val="1800"/>
              <a:buNone/>
              <a:defRPr sz="1800">
                <a:solidFill>
                  <a:srgbClr val="FFFFFF"/>
                </a:solidFill>
              </a:defRPr>
            </a:lvl4pPr>
            <a:lvl5pPr lvl="4" algn="l">
              <a:lnSpc>
                <a:spcPct val="100000"/>
              </a:lnSpc>
              <a:spcBef>
                <a:spcPts val="0"/>
              </a:spcBef>
              <a:spcAft>
                <a:spcPts val="0"/>
              </a:spcAft>
              <a:buClr>
                <a:srgbClr val="FFFFFF"/>
              </a:buClr>
              <a:buSzPts val="1800"/>
              <a:buNone/>
              <a:defRPr sz="1800">
                <a:solidFill>
                  <a:srgbClr val="FFFFFF"/>
                </a:solidFill>
              </a:defRPr>
            </a:lvl5pPr>
            <a:lvl6pPr lvl="5" algn="l">
              <a:lnSpc>
                <a:spcPct val="100000"/>
              </a:lnSpc>
              <a:spcBef>
                <a:spcPts val="0"/>
              </a:spcBef>
              <a:spcAft>
                <a:spcPts val="0"/>
              </a:spcAft>
              <a:buClr>
                <a:srgbClr val="FFFFFF"/>
              </a:buClr>
              <a:buSzPts val="1800"/>
              <a:buNone/>
              <a:defRPr sz="1800">
                <a:solidFill>
                  <a:srgbClr val="FFFFFF"/>
                </a:solidFill>
              </a:defRPr>
            </a:lvl6pPr>
            <a:lvl7pPr lvl="6" algn="l">
              <a:lnSpc>
                <a:spcPct val="100000"/>
              </a:lnSpc>
              <a:spcBef>
                <a:spcPts val="0"/>
              </a:spcBef>
              <a:spcAft>
                <a:spcPts val="0"/>
              </a:spcAft>
              <a:buClr>
                <a:srgbClr val="FFFFFF"/>
              </a:buClr>
              <a:buSzPts val="1800"/>
              <a:buNone/>
              <a:defRPr sz="1800">
                <a:solidFill>
                  <a:srgbClr val="FFFFFF"/>
                </a:solidFill>
              </a:defRPr>
            </a:lvl7pPr>
            <a:lvl8pPr lvl="7" algn="l">
              <a:lnSpc>
                <a:spcPct val="100000"/>
              </a:lnSpc>
              <a:spcBef>
                <a:spcPts val="0"/>
              </a:spcBef>
              <a:spcAft>
                <a:spcPts val="0"/>
              </a:spcAft>
              <a:buClr>
                <a:srgbClr val="FFFFFF"/>
              </a:buClr>
              <a:buSzPts val="1800"/>
              <a:buNone/>
              <a:defRPr sz="1800">
                <a:solidFill>
                  <a:srgbClr val="FFFFFF"/>
                </a:solidFill>
              </a:defRPr>
            </a:lvl8pPr>
            <a:lvl9pPr lvl="8" algn="l">
              <a:lnSpc>
                <a:spcPct val="100000"/>
              </a:lnSpc>
              <a:spcBef>
                <a:spcPts val="0"/>
              </a:spcBef>
              <a:spcAft>
                <a:spcPts val="0"/>
              </a:spcAft>
              <a:buClr>
                <a:srgbClr val="FFFFFF"/>
              </a:buClr>
              <a:buSzPts val="1800"/>
              <a:buNone/>
              <a:defRPr sz="1800">
                <a:solidFill>
                  <a:srgbClr val="FFFFFF"/>
                </a:solidFill>
              </a:defRPr>
            </a:lvl9pPr>
          </a:lstStyle>
          <a:p>
            <a:endParaRPr/>
          </a:p>
        </p:txBody>
      </p:sp>
      <p:sp>
        <p:nvSpPr>
          <p:cNvPr id="44" name="Google Shape;44;p8"/>
          <p:cNvSpPr txBox="1">
            <a:spLocks noGrp="1"/>
          </p:cNvSpPr>
          <p:nvPr>
            <p:ph type="subTitle" idx="3"/>
          </p:nvPr>
        </p:nvSpPr>
        <p:spPr>
          <a:xfrm>
            <a:off x="4696224" y="2836672"/>
            <a:ext cx="3367200" cy="5781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2400"/>
              <a:buNone/>
              <a:defRPr sz="1200"/>
            </a:lvl1pPr>
            <a:lvl2pPr lvl="1" algn="l">
              <a:lnSpc>
                <a:spcPct val="115000"/>
              </a:lnSpc>
              <a:spcBef>
                <a:spcPts val="0"/>
              </a:spcBef>
              <a:spcAft>
                <a:spcPts val="0"/>
              </a:spcAft>
              <a:buSzPts val="1800"/>
              <a:buNone/>
              <a:defRPr sz="1200"/>
            </a:lvl2pPr>
            <a:lvl3pPr lvl="2" algn="l">
              <a:lnSpc>
                <a:spcPct val="115000"/>
              </a:lnSpc>
              <a:spcBef>
                <a:spcPts val="0"/>
              </a:spcBef>
              <a:spcAft>
                <a:spcPts val="0"/>
              </a:spcAft>
              <a:buSzPts val="1800"/>
              <a:buNone/>
              <a:defRPr sz="1200"/>
            </a:lvl3pPr>
            <a:lvl4pPr lvl="3" algn="l">
              <a:lnSpc>
                <a:spcPct val="115000"/>
              </a:lnSpc>
              <a:spcBef>
                <a:spcPts val="0"/>
              </a:spcBef>
              <a:spcAft>
                <a:spcPts val="0"/>
              </a:spcAft>
              <a:buSzPts val="1800"/>
              <a:buNone/>
              <a:defRPr sz="1200"/>
            </a:lvl4pPr>
            <a:lvl5pPr lvl="4" algn="l">
              <a:lnSpc>
                <a:spcPct val="115000"/>
              </a:lnSpc>
              <a:spcBef>
                <a:spcPts val="0"/>
              </a:spcBef>
              <a:spcAft>
                <a:spcPts val="0"/>
              </a:spcAft>
              <a:buSzPts val="1800"/>
              <a:buNone/>
              <a:defRPr sz="1200"/>
            </a:lvl5pPr>
            <a:lvl6pPr lvl="5" algn="l">
              <a:lnSpc>
                <a:spcPct val="115000"/>
              </a:lnSpc>
              <a:spcBef>
                <a:spcPts val="0"/>
              </a:spcBef>
              <a:spcAft>
                <a:spcPts val="0"/>
              </a:spcAft>
              <a:buSzPts val="1800"/>
              <a:buNone/>
              <a:defRPr sz="1200"/>
            </a:lvl6pPr>
            <a:lvl7pPr lvl="6" algn="l">
              <a:lnSpc>
                <a:spcPct val="115000"/>
              </a:lnSpc>
              <a:spcBef>
                <a:spcPts val="0"/>
              </a:spcBef>
              <a:spcAft>
                <a:spcPts val="0"/>
              </a:spcAft>
              <a:buSzPts val="1400"/>
              <a:buNone/>
              <a:defRPr sz="1200"/>
            </a:lvl7pPr>
            <a:lvl8pPr lvl="7" algn="l">
              <a:lnSpc>
                <a:spcPct val="115000"/>
              </a:lnSpc>
              <a:spcBef>
                <a:spcPts val="0"/>
              </a:spcBef>
              <a:spcAft>
                <a:spcPts val="0"/>
              </a:spcAft>
              <a:buSzPts val="1400"/>
              <a:buNone/>
              <a:defRPr sz="1200"/>
            </a:lvl8pPr>
            <a:lvl9pPr lvl="8" algn="l">
              <a:lnSpc>
                <a:spcPct val="115000"/>
              </a:lnSpc>
              <a:spcBef>
                <a:spcPts val="0"/>
              </a:spcBef>
              <a:spcAft>
                <a:spcPts val="0"/>
              </a:spcAft>
              <a:buSzPts val="1400"/>
              <a:buNone/>
              <a:defRPr sz="1200"/>
            </a:lvl9pPr>
          </a:lstStyle>
          <a:p>
            <a:endParaRPr/>
          </a:p>
        </p:txBody>
      </p:sp>
      <p:sp>
        <p:nvSpPr>
          <p:cNvPr id="45" name="Google Shape;45;p8"/>
          <p:cNvSpPr txBox="1">
            <a:spLocks noGrp="1"/>
          </p:cNvSpPr>
          <p:nvPr>
            <p:ph type="title" idx="4"/>
          </p:nvPr>
        </p:nvSpPr>
        <p:spPr>
          <a:xfrm>
            <a:off x="4696225" y="2326013"/>
            <a:ext cx="5311200" cy="6825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None/>
              <a:defRPr sz="1800"/>
            </a:lvl1pPr>
            <a:lvl2pPr lvl="1" algn="l">
              <a:lnSpc>
                <a:spcPct val="100000"/>
              </a:lnSpc>
              <a:spcBef>
                <a:spcPts val="0"/>
              </a:spcBef>
              <a:spcAft>
                <a:spcPts val="0"/>
              </a:spcAft>
              <a:buClr>
                <a:srgbClr val="FFFFFF"/>
              </a:buClr>
              <a:buSzPts val="1800"/>
              <a:buNone/>
              <a:defRPr sz="1800">
                <a:solidFill>
                  <a:srgbClr val="FFFFFF"/>
                </a:solidFill>
              </a:defRPr>
            </a:lvl2pPr>
            <a:lvl3pPr lvl="2" algn="l">
              <a:lnSpc>
                <a:spcPct val="100000"/>
              </a:lnSpc>
              <a:spcBef>
                <a:spcPts val="0"/>
              </a:spcBef>
              <a:spcAft>
                <a:spcPts val="0"/>
              </a:spcAft>
              <a:buClr>
                <a:srgbClr val="FFFFFF"/>
              </a:buClr>
              <a:buSzPts val="1800"/>
              <a:buNone/>
              <a:defRPr sz="1800">
                <a:solidFill>
                  <a:srgbClr val="FFFFFF"/>
                </a:solidFill>
              </a:defRPr>
            </a:lvl3pPr>
            <a:lvl4pPr lvl="3" algn="l">
              <a:lnSpc>
                <a:spcPct val="100000"/>
              </a:lnSpc>
              <a:spcBef>
                <a:spcPts val="0"/>
              </a:spcBef>
              <a:spcAft>
                <a:spcPts val="0"/>
              </a:spcAft>
              <a:buClr>
                <a:srgbClr val="FFFFFF"/>
              </a:buClr>
              <a:buSzPts val="1800"/>
              <a:buNone/>
              <a:defRPr sz="1800">
                <a:solidFill>
                  <a:srgbClr val="FFFFFF"/>
                </a:solidFill>
              </a:defRPr>
            </a:lvl4pPr>
            <a:lvl5pPr lvl="4" algn="l">
              <a:lnSpc>
                <a:spcPct val="100000"/>
              </a:lnSpc>
              <a:spcBef>
                <a:spcPts val="0"/>
              </a:spcBef>
              <a:spcAft>
                <a:spcPts val="0"/>
              </a:spcAft>
              <a:buClr>
                <a:srgbClr val="FFFFFF"/>
              </a:buClr>
              <a:buSzPts val="1800"/>
              <a:buNone/>
              <a:defRPr sz="1800">
                <a:solidFill>
                  <a:srgbClr val="FFFFFF"/>
                </a:solidFill>
              </a:defRPr>
            </a:lvl5pPr>
            <a:lvl6pPr lvl="5" algn="l">
              <a:lnSpc>
                <a:spcPct val="100000"/>
              </a:lnSpc>
              <a:spcBef>
                <a:spcPts val="0"/>
              </a:spcBef>
              <a:spcAft>
                <a:spcPts val="0"/>
              </a:spcAft>
              <a:buClr>
                <a:srgbClr val="FFFFFF"/>
              </a:buClr>
              <a:buSzPts val="1800"/>
              <a:buNone/>
              <a:defRPr sz="1800">
                <a:solidFill>
                  <a:srgbClr val="FFFFFF"/>
                </a:solidFill>
              </a:defRPr>
            </a:lvl6pPr>
            <a:lvl7pPr lvl="6" algn="l">
              <a:lnSpc>
                <a:spcPct val="100000"/>
              </a:lnSpc>
              <a:spcBef>
                <a:spcPts val="0"/>
              </a:spcBef>
              <a:spcAft>
                <a:spcPts val="0"/>
              </a:spcAft>
              <a:buClr>
                <a:srgbClr val="FFFFFF"/>
              </a:buClr>
              <a:buSzPts val="1800"/>
              <a:buNone/>
              <a:defRPr sz="1800">
                <a:solidFill>
                  <a:srgbClr val="FFFFFF"/>
                </a:solidFill>
              </a:defRPr>
            </a:lvl7pPr>
            <a:lvl8pPr lvl="7" algn="l">
              <a:lnSpc>
                <a:spcPct val="100000"/>
              </a:lnSpc>
              <a:spcBef>
                <a:spcPts val="0"/>
              </a:spcBef>
              <a:spcAft>
                <a:spcPts val="0"/>
              </a:spcAft>
              <a:buClr>
                <a:srgbClr val="FFFFFF"/>
              </a:buClr>
              <a:buSzPts val="1800"/>
              <a:buNone/>
              <a:defRPr sz="1800">
                <a:solidFill>
                  <a:srgbClr val="FFFFFF"/>
                </a:solidFill>
              </a:defRPr>
            </a:lvl8pPr>
            <a:lvl9pPr lvl="8" algn="l">
              <a:lnSpc>
                <a:spcPct val="100000"/>
              </a:lnSpc>
              <a:spcBef>
                <a:spcPts val="0"/>
              </a:spcBef>
              <a:spcAft>
                <a:spcPts val="0"/>
              </a:spcAft>
              <a:buClr>
                <a:srgbClr val="FFFFFF"/>
              </a:buClr>
              <a:buSzPts val="1800"/>
              <a:buNone/>
              <a:defRPr sz="1800">
                <a:solidFill>
                  <a:srgbClr val="FFFFFF"/>
                </a:solidFill>
              </a:defRPr>
            </a:lvl9pPr>
          </a:lstStyle>
          <a:p>
            <a:endParaRPr/>
          </a:p>
        </p:txBody>
      </p:sp>
      <p:sp>
        <p:nvSpPr>
          <p:cNvPr id="46" name="Google Shape;46;p8"/>
          <p:cNvSpPr/>
          <p:nvPr/>
        </p:nvSpPr>
        <p:spPr>
          <a:xfrm>
            <a:off x="0" y="0"/>
            <a:ext cx="2855700" cy="42210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8"/>
          <p:cNvSpPr/>
          <p:nvPr/>
        </p:nvSpPr>
        <p:spPr>
          <a:xfrm>
            <a:off x="3582225" y="1426175"/>
            <a:ext cx="838800" cy="8199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8"/>
          <p:cNvSpPr/>
          <p:nvPr/>
        </p:nvSpPr>
        <p:spPr>
          <a:xfrm>
            <a:off x="3582225" y="2553400"/>
            <a:ext cx="838800" cy="8199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8"/>
          <p:cNvSpPr txBox="1">
            <a:spLocks noGrp="1"/>
          </p:cNvSpPr>
          <p:nvPr>
            <p:ph type="title" idx="5"/>
          </p:nvPr>
        </p:nvSpPr>
        <p:spPr>
          <a:xfrm>
            <a:off x="3372225" y="1518275"/>
            <a:ext cx="1258800" cy="63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FFFFFF"/>
              </a:buClr>
              <a:buSzPts val="2800"/>
              <a:buNone/>
              <a:defRPr sz="2800" b="1">
                <a:solidFill>
                  <a:srgbClr val="FFFFFF"/>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0" name="Google Shape;50;p8"/>
          <p:cNvSpPr txBox="1">
            <a:spLocks noGrp="1"/>
          </p:cNvSpPr>
          <p:nvPr>
            <p:ph type="title" idx="6"/>
          </p:nvPr>
        </p:nvSpPr>
        <p:spPr>
          <a:xfrm>
            <a:off x="3372225" y="2645500"/>
            <a:ext cx="1258800" cy="63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FFFFFF"/>
              </a:buClr>
              <a:buSzPts val="2800"/>
              <a:buNone/>
              <a:defRPr sz="2800" b="1">
                <a:solidFill>
                  <a:srgbClr val="FFFFFF"/>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avy with Title and Text">
  <p:cSld name="TITLE_AND_BODY_1_1">
    <p:bg>
      <p:bgPr>
        <a:blipFill>
          <a:blip r:embed="rId2">
            <a:alphaModFix/>
          </a:blip>
          <a:stretch>
            <a:fillRect/>
          </a:stretch>
        </a:blipFill>
        <a:effectLst/>
      </p:bgPr>
    </p:bg>
    <p:spTree>
      <p:nvGrpSpPr>
        <p:cNvPr id="1" name="Shape 51"/>
        <p:cNvGrpSpPr/>
        <p:nvPr/>
      </p:nvGrpSpPr>
      <p:grpSpPr>
        <a:xfrm>
          <a:off x="0" y="0"/>
          <a:ext cx="0" cy="0"/>
          <a:chOff x="0" y="0"/>
          <a:chExt cx="0" cy="0"/>
        </a:xfrm>
      </p:grpSpPr>
      <p:sp>
        <p:nvSpPr>
          <p:cNvPr id="52" name="Google Shape;52;p9"/>
          <p:cNvSpPr/>
          <p:nvPr/>
        </p:nvSpPr>
        <p:spPr>
          <a:xfrm>
            <a:off x="0" y="493950"/>
            <a:ext cx="9144000" cy="3088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9"/>
          <p:cNvSpPr txBox="1">
            <a:spLocks noGrp="1"/>
          </p:cNvSpPr>
          <p:nvPr>
            <p:ph type="title"/>
          </p:nvPr>
        </p:nvSpPr>
        <p:spPr>
          <a:xfrm>
            <a:off x="4696275" y="1725450"/>
            <a:ext cx="3055500" cy="1114500"/>
          </a:xfrm>
          <a:prstGeom prst="rect">
            <a:avLst/>
          </a:prstGeom>
          <a:noFill/>
          <a:ln>
            <a:noFill/>
          </a:ln>
        </p:spPr>
        <p:txBody>
          <a:bodyPr spcFirstLastPara="1" wrap="square" lIns="91425" tIns="91425" rIns="91425" bIns="91425" anchor="b" anchorCtr="0">
            <a:noAutofit/>
          </a:bodyPr>
          <a:lstStyle>
            <a:lvl1pPr lvl="0" algn="l">
              <a:lnSpc>
                <a:spcPct val="115000"/>
              </a:lnSpc>
              <a:spcBef>
                <a:spcPts val="0"/>
              </a:spcBef>
              <a:spcAft>
                <a:spcPts val="0"/>
              </a:spcAft>
              <a:buClr>
                <a:srgbClr val="FFFFFF"/>
              </a:buClr>
              <a:buSzPts val="3600"/>
              <a:buNone/>
              <a:defRPr b="1">
                <a:solidFill>
                  <a:srgbClr val="FFFFFF"/>
                </a:solidFill>
              </a:defRPr>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a:endParaRPr/>
          </a:p>
        </p:txBody>
      </p:sp>
      <p:sp>
        <p:nvSpPr>
          <p:cNvPr id="54" name="Google Shape;54;p9"/>
          <p:cNvSpPr txBox="1">
            <a:spLocks noGrp="1"/>
          </p:cNvSpPr>
          <p:nvPr>
            <p:ph type="subTitle" idx="1"/>
          </p:nvPr>
        </p:nvSpPr>
        <p:spPr>
          <a:xfrm>
            <a:off x="4696275" y="2839950"/>
            <a:ext cx="2770200" cy="5781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2400"/>
              <a:buNone/>
              <a:defRPr sz="1400">
                <a:solidFill>
                  <a:schemeClr val="lt2"/>
                </a:solidFill>
              </a:defRPr>
            </a:lvl1pPr>
            <a:lvl2pPr lvl="1" algn="l">
              <a:lnSpc>
                <a:spcPct val="115000"/>
              </a:lnSpc>
              <a:spcBef>
                <a:spcPts val="0"/>
              </a:spcBef>
              <a:spcAft>
                <a:spcPts val="0"/>
              </a:spcAft>
              <a:buSzPts val="1800"/>
              <a:buNone/>
              <a:defRPr>
                <a:solidFill>
                  <a:srgbClr val="666666"/>
                </a:solidFill>
              </a:defRPr>
            </a:lvl2pPr>
            <a:lvl3pPr lvl="2" algn="l">
              <a:lnSpc>
                <a:spcPct val="115000"/>
              </a:lnSpc>
              <a:spcBef>
                <a:spcPts val="0"/>
              </a:spcBef>
              <a:spcAft>
                <a:spcPts val="0"/>
              </a:spcAft>
              <a:buSzPts val="1800"/>
              <a:buNone/>
              <a:defRPr>
                <a:solidFill>
                  <a:srgbClr val="666666"/>
                </a:solidFill>
              </a:defRPr>
            </a:lvl3pPr>
            <a:lvl4pPr lvl="3" algn="l">
              <a:lnSpc>
                <a:spcPct val="115000"/>
              </a:lnSpc>
              <a:spcBef>
                <a:spcPts val="0"/>
              </a:spcBef>
              <a:spcAft>
                <a:spcPts val="0"/>
              </a:spcAft>
              <a:buSzPts val="1800"/>
              <a:buNone/>
              <a:defRPr>
                <a:solidFill>
                  <a:srgbClr val="666666"/>
                </a:solidFill>
              </a:defRPr>
            </a:lvl4pPr>
            <a:lvl5pPr lvl="4" algn="l">
              <a:lnSpc>
                <a:spcPct val="115000"/>
              </a:lnSpc>
              <a:spcBef>
                <a:spcPts val="0"/>
              </a:spcBef>
              <a:spcAft>
                <a:spcPts val="0"/>
              </a:spcAft>
              <a:buSzPts val="1800"/>
              <a:buNone/>
              <a:defRPr>
                <a:solidFill>
                  <a:srgbClr val="666666"/>
                </a:solidFill>
              </a:defRPr>
            </a:lvl5pPr>
            <a:lvl6pPr lvl="5" algn="l">
              <a:lnSpc>
                <a:spcPct val="115000"/>
              </a:lnSpc>
              <a:spcBef>
                <a:spcPts val="0"/>
              </a:spcBef>
              <a:spcAft>
                <a:spcPts val="0"/>
              </a:spcAft>
              <a:buSzPts val="1800"/>
              <a:buNone/>
              <a:defRPr>
                <a:solidFill>
                  <a:srgbClr val="666666"/>
                </a:solidFill>
              </a:defRPr>
            </a:lvl6pPr>
            <a:lvl7pPr lvl="6" algn="l">
              <a:lnSpc>
                <a:spcPct val="115000"/>
              </a:lnSpc>
              <a:spcBef>
                <a:spcPts val="0"/>
              </a:spcBef>
              <a:spcAft>
                <a:spcPts val="0"/>
              </a:spcAft>
              <a:buSzPts val="1400"/>
              <a:buNone/>
              <a:defRPr>
                <a:solidFill>
                  <a:srgbClr val="666666"/>
                </a:solidFill>
              </a:defRPr>
            </a:lvl7pPr>
            <a:lvl8pPr lvl="7" algn="l">
              <a:lnSpc>
                <a:spcPct val="115000"/>
              </a:lnSpc>
              <a:spcBef>
                <a:spcPts val="0"/>
              </a:spcBef>
              <a:spcAft>
                <a:spcPts val="0"/>
              </a:spcAft>
              <a:buSzPts val="1400"/>
              <a:buNone/>
              <a:defRPr>
                <a:solidFill>
                  <a:srgbClr val="666666"/>
                </a:solidFill>
              </a:defRPr>
            </a:lvl8pPr>
            <a:lvl9pPr lvl="8" algn="l">
              <a:lnSpc>
                <a:spcPct val="115000"/>
              </a:lnSpc>
              <a:spcBef>
                <a:spcPts val="0"/>
              </a:spcBef>
              <a:spcAft>
                <a:spcPts val="0"/>
              </a:spcAft>
              <a:buSzPts val="1400"/>
              <a:buNone/>
              <a:defRPr>
                <a:solidFill>
                  <a:srgbClr val="666666"/>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5"/>
        <p:cNvGrpSpPr/>
        <p:nvPr/>
      </p:nvGrpSpPr>
      <p:grpSpPr>
        <a:xfrm>
          <a:off x="0" y="0"/>
          <a:ext cx="0" cy="0"/>
          <a:chOff x="0" y="0"/>
          <a:chExt cx="0" cy="0"/>
        </a:xfrm>
      </p:grpSpPr>
      <p:sp>
        <p:nvSpPr>
          <p:cNvPr id="56" name="Google Shape;56;p10"/>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57" name="Google Shape;57;p10"/>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1600"/>
              </a:spcBef>
              <a:spcAft>
                <a:spcPts val="0"/>
              </a:spcAft>
              <a:buSzPts val="2800"/>
              <a:buNone/>
              <a:defRPr sz="2800"/>
            </a:lvl2pPr>
            <a:lvl3pPr lvl="2" algn="ctr">
              <a:lnSpc>
                <a:spcPct val="100000"/>
              </a:lnSpc>
              <a:spcBef>
                <a:spcPts val="1600"/>
              </a:spcBef>
              <a:spcAft>
                <a:spcPts val="0"/>
              </a:spcAft>
              <a:buSzPts val="2800"/>
              <a:buNone/>
              <a:defRPr sz="2800"/>
            </a:lvl3pPr>
            <a:lvl4pPr lvl="3" algn="ctr">
              <a:lnSpc>
                <a:spcPct val="100000"/>
              </a:lnSpc>
              <a:spcBef>
                <a:spcPts val="1600"/>
              </a:spcBef>
              <a:spcAft>
                <a:spcPts val="0"/>
              </a:spcAft>
              <a:buSzPts val="2800"/>
              <a:buNone/>
              <a:defRPr sz="2800"/>
            </a:lvl4pPr>
            <a:lvl5pPr lvl="4" algn="ctr">
              <a:lnSpc>
                <a:spcPct val="100000"/>
              </a:lnSpc>
              <a:spcBef>
                <a:spcPts val="1600"/>
              </a:spcBef>
              <a:spcAft>
                <a:spcPts val="0"/>
              </a:spcAft>
              <a:buSzPts val="2800"/>
              <a:buNone/>
              <a:defRPr sz="2800"/>
            </a:lvl5pPr>
            <a:lvl6pPr lvl="5" algn="ctr">
              <a:lnSpc>
                <a:spcPct val="100000"/>
              </a:lnSpc>
              <a:spcBef>
                <a:spcPts val="1600"/>
              </a:spcBef>
              <a:spcAft>
                <a:spcPts val="0"/>
              </a:spcAft>
              <a:buSzPts val="2800"/>
              <a:buNone/>
              <a:defRPr sz="2800"/>
            </a:lvl6pPr>
            <a:lvl7pPr lvl="6" algn="ctr">
              <a:lnSpc>
                <a:spcPct val="100000"/>
              </a:lnSpc>
              <a:spcBef>
                <a:spcPts val="1600"/>
              </a:spcBef>
              <a:spcAft>
                <a:spcPts val="0"/>
              </a:spcAft>
              <a:buSzPts val="2800"/>
              <a:buNone/>
              <a:defRPr sz="2800"/>
            </a:lvl7pPr>
            <a:lvl8pPr lvl="7" algn="ctr">
              <a:lnSpc>
                <a:spcPct val="100000"/>
              </a:lnSpc>
              <a:spcBef>
                <a:spcPts val="1600"/>
              </a:spcBef>
              <a:spcAft>
                <a:spcPts val="0"/>
              </a:spcAft>
              <a:buSzPts val="2800"/>
              <a:buNone/>
              <a:defRPr sz="2800"/>
            </a:lvl8pPr>
            <a:lvl9pPr lvl="8" algn="ctr">
              <a:lnSpc>
                <a:spcPct val="100000"/>
              </a:lnSpc>
              <a:spcBef>
                <a:spcPts val="1600"/>
              </a:spcBef>
              <a:spcAft>
                <a:spcPts val="0"/>
              </a:spcAft>
              <a:buSzPts val="2800"/>
              <a:buNone/>
              <a:defRPr sz="2800"/>
            </a:lvl9pPr>
          </a:lstStyle>
          <a:p>
            <a:endParaRPr/>
          </a:p>
        </p:txBody>
      </p:sp>
      <p:sp>
        <p:nvSpPr>
          <p:cNvPr id="58" name="Google Shape;58;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600"/>
              <a:buFont typeface="Roboto"/>
              <a:buNone/>
              <a:defRPr sz="3600" b="1"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15000"/>
              </a:lnSpc>
              <a:spcBef>
                <a:spcPts val="0"/>
              </a:spcBef>
              <a:spcAft>
                <a:spcPts val="0"/>
              </a:spcAft>
              <a:buClr>
                <a:schemeClr val="dk2"/>
              </a:buClr>
              <a:buSzPts val="2400"/>
              <a:buFont typeface="Roboto"/>
              <a:buChar char="●"/>
              <a:defRPr sz="2400" b="0" i="0" u="none" strike="noStrike" cap="none">
                <a:solidFill>
                  <a:schemeClr val="dk2"/>
                </a:solidFill>
                <a:latin typeface="Roboto"/>
                <a:ea typeface="Roboto"/>
                <a:cs typeface="Roboto"/>
                <a:sym typeface="Roboto"/>
              </a:defRPr>
            </a:lvl1pPr>
            <a:lvl2pPr marL="914400" marR="0" lvl="1" indent="-342900" algn="l" rtl="0">
              <a:lnSpc>
                <a:spcPct val="115000"/>
              </a:lnSpc>
              <a:spcBef>
                <a:spcPts val="160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2pPr>
            <a:lvl3pPr marL="1371600" marR="0" lvl="2" indent="-342900" algn="l" rtl="0">
              <a:lnSpc>
                <a:spcPct val="115000"/>
              </a:lnSpc>
              <a:spcBef>
                <a:spcPts val="160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3pPr>
            <a:lvl4pPr marL="1828800" marR="0" lvl="3" indent="-342900" algn="l" rtl="0">
              <a:lnSpc>
                <a:spcPct val="115000"/>
              </a:lnSpc>
              <a:spcBef>
                <a:spcPts val="160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4pPr>
            <a:lvl5pPr marL="2286000" marR="0" lvl="4" indent="-342900" algn="l" rtl="0">
              <a:lnSpc>
                <a:spcPct val="115000"/>
              </a:lnSpc>
              <a:spcBef>
                <a:spcPts val="160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5pPr>
            <a:lvl6pPr marL="2743200" marR="0" lvl="5" indent="-342900" algn="l" rtl="0">
              <a:lnSpc>
                <a:spcPct val="115000"/>
              </a:lnSpc>
              <a:spcBef>
                <a:spcPts val="160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dontchangethislink.peardeckmagic.zone?eyJ0eXBlIjoiZ29vZ2xlLXNsaWRlcy1hZGRvbi1yZXNwb25zZS1mb290ZXIiLCJsYXN0RWRpdGVkQnkiOiJ1bmtub3duIiwicHJlc2VudGF0aW9uSWQiOiIxc0ZkTlJ2d1ZGSU1KWjd2VU90Y3k0aE40eGpFTkc4cVg3MUZhU1RVOFBzMCIsImNvbnRlbnRJZCI6ImN1c3RvbS1yZXNwb25zZS1tdWx0aXBsZUNob2ljZSIsInNsaWRlSWQiOiJnZmE1MjZiMThhY18wXzYiLCJjb250ZW50SW5zdGFuY2VJZCI6IjFzRmROUnZ3VkZJTUpaN3ZVT3RjeTRoTjR4akVORzhxWDcxRmFTVFU4UHMwLzZhZDIyOTgxLTcyMjAtNGYwYi1hMzRjLWZhNjYxYWVkMzNlOCJ9pearId=magic-pear-metadata-identifier"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dontchangethislink.peardeckmagic.zone?eyJ0eXBlIjoiZ29vZ2xlLXNsaWRlcy1hZGRvbi1yZXNwb25zZS1mb290ZXIiLCJsYXN0RWRpdGVkQnkiOiJ1bmtub3duIiwicHJlc2VudGF0aW9uSWQiOiIxc0ZkTlJ2d1ZGSU1KWjd2VU90Y3k0aE40eGpFTkc4cVg3MUZhU1RVOFBzMCIsImNvbnRlbnRJZCI6ImN1c3RvbS1yZXNwb25zZS1tdWx0aXBsZUNob2ljZSIsInNsaWRlSWQiOiJnZmE1MjZiMThhY18wXzYiLCJjb250ZW50SW5zdGFuY2VJZCI6IjFzRmROUnZ3VkZJTUpaN3ZVT3RjeTRoTjR4akVORzhxWDcxRmFTVFU4UHMwLzZhZDIyOTgxLTcyMjAtNGYwYi1hMzRjLWZhNjYxYWVkMzNlOCJ9pearId=magic-pear-metadata-identifier"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dontchangethislink.peardeckmagic.zone?eyJ0eXBlIjoiZ29vZ2xlLXNsaWRlcy1hZGRvbi1yZXNwb25zZS1mb290ZXIiLCJsYXN0RWRpdGVkQnkiOiJ1bmtub3duIiwicHJlc2VudGF0aW9uSWQiOiIxc0ZkTlJ2d1ZGSU1KWjd2VU90Y3k0aE40eGpFTkc4cVg3MUZhU1RVOFBzMCIsImNvbnRlbnRJZCI6ImN1c3RvbS1yZXNwb25zZS1tdWx0aXBsZUNob2ljZSIsInNsaWRlSWQiOiJnZmE1MjZiMThhY18wXzYiLCJjb250ZW50SW5zdGFuY2VJZCI6IjFzRmROUnZ3VkZJTUpaN3ZVT3RjeTRoTjR4akVORzhxWDcxRmFTVFU4UHMwLzZhZDIyOTgxLTcyMjAtNGYwYi1hMzRjLWZhNjYxYWVkMzNlOCJ9pearId=magic-pear-metadata-identifier"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docs.google.com/spreadsheets/d/1HjYIHn6csWLYgLd7JquGZI-eT1eqXBnUXSV6VstpqQE/copy?usp=sharing" TargetMode="External"/><Relationship Id="rId5" Type="http://schemas.openxmlformats.org/officeDocument/2006/relationships/hyperlink" Target="https://forms.gle/ZzhrP33kpH8Zj4st8" TargetMode="External"/><Relationship Id="rId4" Type="http://schemas.openxmlformats.org/officeDocument/2006/relationships/hyperlink" Target="http://dontchangethislink.peardeckmagic.zone?eyJ0eXBlIjoiZ29vZ2xlLXNsaWRlcy1hZGRvbi1yZXNwb25zZS1mb290ZXIiLCJsYXN0RWRpdGVkQnkiOiJ1bmtub3duIiwicHJlc2VudGF0aW9uSWQiOiIxc0ZkTlJ2d1ZGSU1KWjd2VU90Y3k0aE40eGpFTkc4cVg3MUZhU1RVOFBzMCIsImNvbnRlbnRJZCI6ImN1c3RvbS1yZXNwb25zZS1tdWx0aXBsZUNob2ljZSIsInNsaWRlSWQiOiJnZmE1MjZiMThhY18wXzYiLCJjb250ZW50SW5zdGFuY2VJZCI6IjFzRmROUnZ3VkZJTUpaN3ZVT3RjeTRoTjR4akVORzhxWDcxRmFTVFU4UHMwLzZhZDIyOTgxLTcyMjAtNGYwYi1hMzRjLWZhNjYxYWVkMzNlOCJ9pearId=magic-pear-metadata-identifie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dontchangethislink.peardeckmagic.zone?eyJ0eXBlIjoiZ29vZ2xlLXNsaWRlcy1hZGRvbi1yZXNwb25zZS1mb290ZXIiLCJsYXN0RWRpdGVkQnkiOiJ1bmtub3duIiwicHJlc2VudGF0aW9uSWQiOiIxc0ZkTlJ2d1ZGSU1KWjd2VU90Y3k0aE40eGpFTkc4cVg3MUZhU1RVOFBzMCIsImNvbnRlbnRJZCI6ImN1c3RvbS1yZXNwb25zZS1tdWx0aXBsZUNob2ljZSIsInNsaWRlSWQiOiJnZmE1MjZiMThhY18wXzYiLCJjb250ZW50SW5zdGFuY2VJZCI6IjFzRmROUnZ3VkZJTUpaN3ZVT3RjeTRoTjR4akVORzhxWDcxRmFTVFU4UHMwLzZhZDIyOTgxLTcyMjAtNGYwYi1hMzRjLWZhNjYxYWVkMzNlOCJ9pearId=magic-pear-metadata-identifier"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dontchangethislink.peardeckmagic.zone?eyJ0eXBlIjoiZ29vZ2xlLXNsaWRlcy1hZGRvbi1yZXNwb25zZS1mb290ZXIiLCJsYXN0RWRpdGVkQnkiOiJ1bmtub3duIiwicHJlc2VudGF0aW9uSWQiOiIxc0ZkTlJ2d1ZGSU1KWjd2VU90Y3k0aE40eGpFTkc4cVg3MUZhU1RVOFBzMCIsImNvbnRlbnRJZCI6ImN1c3RvbS1yZXNwb25zZS1tdWx0aXBsZUNob2ljZSIsInNsaWRlSWQiOiJnZmE1MjZiMThhY18wXzYiLCJjb250ZW50SW5zdGFuY2VJZCI6IjFzRmROUnZ3VkZJTUpaN3ZVT3RjeTRoTjR4akVORzhxWDcxRmFTVFU4UHMwLzZhZDIyOTgxLTcyMjAtNGYwYi1hMzRjLWZhNjYxYWVkMzNlOCJ9pearId=magic-pear-metadata-identifier"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dontchangethislink.peardeckmagic.zone?eyJ0eXBlIjoiZ29vZ2xlLXNsaWRlcy1hZGRvbi1yZXNwb25zZS1mb290ZXIiLCJsYXN0RWRpdGVkQnkiOiJ1bmtub3duIiwicHJlc2VudGF0aW9uSWQiOiIxc0ZkTlJ2d1ZGSU1KWjd2VU90Y3k0aE40eGpFTkc4cVg3MUZhU1RVOFBzMCIsImNvbnRlbnRJZCI6ImN1c3RvbS1yZXNwb25zZS1tdWx0aXBsZUNob2ljZSIsInNsaWRlSWQiOiJnZmE1MjZiMThhY18wXzYiLCJjb250ZW50SW5zdGFuY2VJZCI6IjFzRmROUnZ3VkZJTUpaN3ZVT3RjeTRoTjR4akVORzhxWDcxRmFTVFU4UHMwLzZhZDIyOTgxLTcyMjAtNGYwYi1hMzRjLWZhNjYxYWVkMzNlOCJ9pearId=magic-pear-metadata-identifier"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keepindianalearning.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dontchangethislink.peardeckmagic.zone?eyJ0eXBlIjoiZ29vZ2xlLXNsaWRlcy1hZGRvbi1yZXNwb25zZS1mb290ZXIiLCJsYXN0RWRpdGVkQnkiOiJ1bmtub3duIiwicHJlc2VudGF0aW9uSWQiOiIxc0ZkTlJ2d1ZGSU1KWjd2VU90Y3k0aE40eGpFTkc4cVg3MUZhU1RVOFBzMCIsImNvbnRlbnRJZCI6ImN1c3RvbS1yZXNwb25zZS1tdWx0aXBsZUNob2ljZSIsInNsaWRlSWQiOiJnZmE1MjZiMThhY18wXzYiLCJjb250ZW50SW5zdGFuY2VJZCI6IjFzRmROUnZ3VkZJTUpaN3ZVT3RjeTRoTjR4akVORzhxWDcxRmFTVFU4UHMwLzZhZDIyOTgxLTcyMjAtNGYwYi1hMzRjLWZhNjYxYWVkMzNlOCJ9pearId=magic-pear-metadata-identifie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dontchangethislink.peardeckmagic.zone?eyJ0eXBlIjoiZ29vZ2xlLXNsaWRlcy1hZGRvbi1yZXNwb25zZS1mb290ZXIiLCJsYXN0RWRpdGVkQnkiOiJ1bmtub3duIiwicHJlc2VudGF0aW9uSWQiOiIxc0ZkTlJ2d1ZGSU1KWjd2VU90Y3k0aE40eGpFTkc4cVg3MUZhU1RVOFBzMCIsImNvbnRlbnRJZCI6ImN1c3RvbS1yZXNwb25zZS1tdWx0aXBsZUNob2ljZSIsInNsaWRlSWQiOiJnZmE1MjZiMThhY18wXzYiLCJjb250ZW50SW5zdGFuY2VJZCI6IjFzRmROUnZ3VkZJTUpaN3ZVT3RjeTRoTjR4akVORzhxWDcxRmFTVFU4UHMwLzZhZDIyOTgxLTcyMjAtNGYwYi1hMzRjLWZhNjYxYWVkMzNlOCJ9pearId=magic-pear-metadata-identifie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docs.google.com/spreadsheets/d/1MvvOOEpIlCyrjL6lcyj5a2BOzjdvUxVPgHt92b3MSBU/edit#gid=0" TargetMode="External"/><Relationship Id="rId4" Type="http://schemas.openxmlformats.org/officeDocument/2006/relationships/hyperlink" Target="http://dontchangethislink.peardeckmagic.zone?eyJ0eXBlIjoiZ29vZ2xlLXNsaWRlcy1hZGRvbi1yZXNwb25zZS1mb290ZXIiLCJsYXN0RWRpdGVkQnkiOiJ1bmtub3duIiwicHJlc2VudGF0aW9uSWQiOiIxc0ZkTlJ2d1ZGSU1KWjd2VU90Y3k0aE40eGpFTkc4cVg3MUZhU1RVOFBzMCIsImNvbnRlbnRJZCI6ImN1c3RvbS1yZXNwb25zZS1tdWx0aXBsZUNob2ljZSIsInNsaWRlSWQiOiJnZmE1MjZiMThhY18wXzYiLCJjb250ZW50SW5zdGFuY2VJZCI6IjFzRmROUnZ3VkZJTUpaN3ZVT3RjeTRoTjR4akVORzhxWDcxRmFTVFU4UHMwLzZhZDIyOTgxLTcyMjAtNGYwYi1hMzRjLWZhNjYxYWVkMzNlOCJ9pearId=magic-pear-metadata-identifie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dontchangethislink.peardeckmagic.zone?eyJ0eXBlIjoiZ29vZ2xlLXNsaWRlcy1hZGRvbi1yZXNwb25zZS1mb290ZXIiLCJsYXN0RWRpdGVkQnkiOiJ1bmtub3duIiwicHJlc2VudGF0aW9uSWQiOiIxc0ZkTlJ2d1ZGSU1KWjd2VU90Y3k0aE40eGpFTkc4cVg3MUZhU1RVOFBzMCIsImNvbnRlbnRJZCI6ImN1c3RvbS1yZXNwb25zZS1tdWx0aXBsZUNob2ljZSIsInNsaWRlSWQiOiJnZmE1MjZiMThhY18wXzYiLCJjb250ZW50SW5zdGFuY2VJZCI6IjFzRmROUnZ3VkZJTUpaN3ZVT3RjeTRoTjR4akVORzhxWDcxRmFTVFU4UHMwLzZhZDIyOTgxLTcyMjAtNGYwYi1hMzRjLWZhNjYxYWVkMzNlOCJ9pearId=magic-pear-metadata-identifie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dontchangethislink.peardeckmagic.zone?eyJ0eXBlIjoiZ29vZ2xlLXNsaWRlcy1hZGRvbi1yZXNwb25zZS1mb290ZXIiLCJsYXN0RWRpdGVkQnkiOiJ1bmtub3duIiwicHJlc2VudGF0aW9uSWQiOiIxc0ZkTlJ2d1ZGSU1KWjd2VU90Y3k0aE40eGpFTkc4cVg3MUZhU1RVOFBzMCIsImNvbnRlbnRJZCI6ImN1c3RvbS1yZXNwb25zZS1tdWx0aXBsZUNob2ljZSIsInNsaWRlSWQiOiJnZmE1MjZiMThhY18wXzYiLCJjb250ZW50SW5zdGFuY2VJZCI6IjFzRmROUnZ3VkZJTUpaN3ZVT3RjeTRoTjR4akVORzhxWDcxRmFTVFU4UHMwLzZhZDIyOTgxLTcyMjAtNGYwYi1hMzRjLWZhNjYxYWVkMzNlOCJ9pearId=magic-pear-metadata-identifi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2"/>
          <p:cNvSpPr txBox="1"/>
          <p:nvPr/>
        </p:nvSpPr>
        <p:spPr>
          <a:xfrm>
            <a:off x="254500" y="3724275"/>
            <a:ext cx="8631300" cy="4464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700"/>
              <a:buFont typeface="Arial"/>
              <a:buNone/>
            </a:pPr>
            <a:endParaRPr sz="1700" b="0" i="0" u="none" strike="noStrike" cap="none">
              <a:solidFill>
                <a:schemeClr val="dk1"/>
              </a:solidFill>
              <a:latin typeface="Roboto"/>
              <a:ea typeface="Roboto"/>
              <a:cs typeface="Roboto"/>
              <a:sym typeface="Roboto"/>
            </a:endParaRPr>
          </a:p>
        </p:txBody>
      </p:sp>
      <p:pic>
        <p:nvPicPr>
          <p:cNvPr id="68" name="Google Shape;68;p12"/>
          <p:cNvPicPr preferRelativeResize="0"/>
          <p:nvPr/>
        </p:nvPicPr>
        <p:blipFill rotWithShape="1">
          <a:blip r:embed="rId3">
            <a:alphaModFix/>
          </a:blip>
          <a:srcRect/>
          <a:stretch/>
        </p:blipFill>
        <p:spPr>
          <a:xfrm>
            <a:off x="256350" y="647626"/>
            <a:ext cx="8631301" cy="2819521"/>
          </a:xfrm>
          <a:prstGeom prst="rect">
            <a:avLst/>
          </a:prstGeom>
          <a:noFill/>
          <a:ln>
            <a:noFill/>
          </a:ln>
        </p:spPr>
      </p:pic>
      <p:pic>
        <p:nvPicPr>
          <p:cNvPr id="69" name="Google Shape;69;p12"/>
          <p:cNvPicPr preferRelativeResize="0"/>
          <p:nvPr/>
        </p:nvPicPr>
        <p:blipFill rotWithShape="1">
          <a:blip r:embed="rId4">
            <a:alphaModFix amt="24000"/>
          </a:blip>
          <a:srcRect t="24749" r="25110" b="11347"/>
          <a:stretch/>
        </p:blipFill>
        <p:spPr>
          <a:xfrm>
            <a:off x="0" y="0"/>
            <a:ext cx="9144003" cy="5143502"/>
          </a:xfrm>
          <a:prstGeom prst="rect">
            <a:avLst/>
          </a:prstGeom>
          <a:noFill/>
          <a:ln>
            <a:noFill/>
          </a:ln>
        </p:spPr>
      </p:pic>
      <p:sp>
        <p:nvSpPr>
          <p:cNvPr id="70" name="Google Shape;70;p12"/>
          <p:cNvSpPr txBox="1">
            <a:spLocks noGrp="1"/>
          </p:cNvSpPr>
          <p:nvPr>
            <p:ph type="title"/>
          </p:nvPr>
        </p:nvSpPr>
        <p:spPr>
          <a:xfrm>
            <a:off x="56600" y="3753175"/>
            <a:ext cx="7436400" cy="565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600"/>
              <a:buNone/>
            </a:pPr>
            <a:r>
              <a:rPr lang="en" sz="1700" i="1">
                <a:solidFill>
                  <a:srgbClr val="167A91"/>
                </a:solidFill>
              </a:rPr>
              <a:t>The Road to STEM Certification: Using the Feedback to Build Your Evidence</a:t>
            </a:r>
            <a:endParaRPr sz="1700" i="1">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21"/>
          <p:cNvPicPr preferRelativeResize="0"/>
          <p:nvPr/>
        </p:nvPicPr>
        <p:blipFill rotWithShape="1">
          <a:blip r:embed="rId3">
            <a:alphaModFix/>
          </a:blip>
          <a:srcRect/>
          <a:stretch/>
        </p:blipFill>
        <p:spPr>
          <a:xfrm>
            <a:off x="3657138" y="4419949"/>
            <a:ext cx="1829724" cy="597700"/>
          </a:xfrm>
          <a:prstGeom prst="rect">
            <a:avLst/>
          </a:prstGeom>
          <a:noFill/>
          <a:ln>
            <a:noFill/>
          </a:ln>
        </p:spPr>
      </p:pic>
      <p:sp>
        <p:nvSpPr>
          <p:cNvPr id="143" name="Google Shape;143;p21">
            <a:hlinkClick r:id="rId4"/>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4" name="Google Shape;144;p21"/>
          <p:cNvPicPr preferRelativeResize="0"/>
          <p:nvPr/>
        </p:nvPicPr>
        <p:blipFill>
          <a:blip r:embed="rId5">
            <a:alphaModFix/>
          </a:blip>
          <a:stretch>
            <a:fillRect/>
          </a:stretch>
        </p:blipFill>
        <p:spPr>
          <a:xfrm>
            <a:off x="6825503" y="111925"/>
            <a:ext cx="2067025" cy="1097750"/>
          </a:xfrm>
          <a:prstGeom prst="rect">
            <a:avLst/>
          </a:prstGeom>
          <a:noFill/>
          <a:ln>
            <a:noFill/>
          </a:ln>
        </p:spPr>
      </p:pic>
      <p:sp>
        <p:nvSpPr>
          <p:cNvPr id="145" name="Google Shape;145;p21"/>
          <p:cNvSpPr txBox="1"/>
          <p:nvPr/>
        </p:nvSpPr>
        <p:spPr>
          <a:xfrm>
            <a:off x="210025" y="188125"/>
            <a:ext cx="6626400" cy="615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800" b="1">
                <a:solidFill>
                  <a:srgbClr val="201F1E"/>
                </a:solidFill>
              </a:rPr>
              <a:t>SECOND: GO BACK TO THE RUBRIC</a:t>
            </a:r>
            <a:endParaRPr sz="2800"/>
          </a:p>
        </p:txBody>
      </p:sp>
      <p:sp>
        <p:nvSpPr>
          <p:cNvPr id="146" name="Google Shape;146;p21"/>
          <p:cNvSpPr txBox="1"/>
          <p:nvPr/>
        </p:nvSpPr>
        <p:spPr>
          <a:xfrm>
            <a:off x="210025" y="1140100"/>
            <a:ext cx="8247300" cy="3110100"/>
          </a:xfrm>
          <a:prstGeom prst="rect">
            <a:avLst/>
          </a:prstGeom>
          <a:noFill/>
          <a:ln>
            <a:noFill/>
          </a:ln>
        </p:spPr>
        <p:txBody>
          <a:bodyPr spcFirstLastPara="1" wrap="square" lIns="91425" tIns="91425" rIns="91425" bIns="91425" anchor="t" anchorCtr="0">
            <a:spAutoFit/>
          </a:bodyPr>
          <a:lstStyle/>
          <a:p>
            <a:pPr marL="457200" lvl="0" indent="-361950" algn="l" rtl="0">
              <a:lnSpc>
                <a:spcPct val="115000"/>
              </a:lnSpc>
              <a:spcBef>
                <a:spcPts val="0"/>
              </a:spcBef>
              <a:spcAft>
                <a:spcPts val="0"/>
              </a:spcAft>
              <a:buClr>
                <a:schemeClr val="accent6"/>
              </a:buClr>
              <a:buSzPts val="2100"/>
              <a:buChar char="●"/>
            </a:pPr>
            <a:r>
              <a:rPr lang="en" sz="2100">
                <a:solidFill>
                  <a:schemeClr val="accent6"/>
                </a:solidFill>
              </a:rPr>
              <a:t>Prioritize!!! Do not hyper focus on areas not needing your attention or that you cannot impact in the given timeframe.</a:t>
            </a:r>
            <a:endParaRPr sz="2100">
              <a:solidFill>
                <a:schemeClr val="accent6"/>
              </a:solidFill>
            </a:endParaRPr>
          </a:p>
          <a:p>
            <a:pPr marL="457200" lvl="0" indent="-361950" algn="l" rtl="0">
              <a:lnSpc>
                <a:spcPct val="115000"/>
              </a:lnSpc>
              <a:spcBef>
                <a:spcPts val="0"/>
              </a:spcBef>
              <a:spcAft>
                <a:spcPts val="0"/>
              </a:spcAft>
              <a:buClr>
                <a:schemeClr val="accent6"/>
              </a:buClr>
              <a:buSzPts val="2100"/>
              <a:buChar char="●"/>
            </a:pPr>
            <a:r>
              <a:rPr lang="en" sz="2100">
                <a:solidFill>
                  <a:schemeClr val="accent6"/>
                </a:solidFill>
              </a:rPr>
              <a:t>Start with the EE’s</a:t>
            </a:r>
            <a:endParaRPr sz="2100">
              <a:solidFill>
                <a:schemeClr val="accent6"/>
              </a:solidFill>
            </a:endParaRPr>
          </a:p>
          <a:p>
            <a:pPr marL="914400" lvl="1" indent="-361950" algn="l" rtl="0">
              <a:lnSpc>
                <a:spcPct val="115000"/>
              </a:lnSpc>
              <a:spcBef>
                <a:spcPts val="0"/>
              </a:spcBef>
              <a:spcAft>
                <a:spcPts val="0"/>
              </a:spcAft>
              <a:buClr>
                <a:schemeClr val="accent6"/>
              </a:buClr>
              <a:buSzPts val="2100"/>
              <a:buChar char="○"/>
            </a:pPr>
            <a:r>
              <a:rPr lang="en" sz="2100">
                <a:solidFill>
                  <a:schemeClr val="accent6"/>
                </a:solidFill>
              </a:rPr>
              <a:t>If you scored below a 3, you MUST fix it</a:t>
            </a:r>
            <a:endParaRPr sz="2100">
              <a:solidFill>
                <a:schemeClr val="accent6"/>
              </a:solidFill>
            </a:endParaRPr>
          </a:p>
          <a:p>
            <a:pPr marL="457200" lvl="0" indent="-361950" algn="l" rtl="0">
              <a:lnSpc>
                <a:spcPct val="115000"/>
              </a:lnSpc>
              <a:spcBef>
                <a:spcPts val="0"/>
              </a:spcBef>
              <a:spcAft>
                <a:spcPts val="0"/>
              </a:spcAft>
              <a:buClr>
                <a:schemeClr val="accent6"/>
              </a:buClr>
              <a:buSzPts val="2100"/>
              <a:buChar char="●"/>
            </a:pPr>
            <a:r>
              <a:rPr lang="en" sz="2100">
                <a:solidFill>
                  <a:schemeClr val="accent6"/>
                </a:solidFill>
              </a:rPr>
              <a:t>Move to the other elements after you clean up the EE’s</a:t>
            </a:r>
            <a:endParaRPr sz="2100">
              <a:solidFill>
                <a:schemeClr val="accent6"/>
              </a:solidFill>
            </a:endParaRPr>
          </a:p>
          <a:p>
            <a:pPr marL="457200" lvl="0" indent="-361950" algn="l" rtl="0">
              <a:lnSpc>
                <a:spcPct val="115000"/>
              </a:lnSpc>
              <a:spcBef>
                <a:spcPts val="0"/>
              </a:spcBef>
              <a:spcAft>
                <a:spcPts val="0"/>
              </a:spcAft>
              <a:buClr>
                <a:schemeClr val="accent6"/>
              </a:buClr>
              <a:buSzPts val="2100"/>
              <a:buChar char="●"/>
            </a:pPr>
            <a:r>
              <a:rPr lang="en" sz="2100">
                <a:solidFill>
                  <a:schemeClr val="accent6"/>
                </a:solidFill>
              </a:rPr>
              <a:t>Make sure you have met the REQUIRED evidence</a:t>
            </a:r>
            <a:endParaRPr sz="2100">
              <a:solidFill>
                <a:schemeClr val="accent6"/>
              </a:solidFill>
            </a:endParaRPr>
          </a:p>
          <a:p>
            <a:pPr marL="457200" lvl="0" indent="-361950" algn="l" rtl="0">
              <a:lnSpc>
                <a:spcPct val="115000"/>
              </a:lnSpc>
              <a:spcBef>
                <a:spcPts val="0"/>
              </a:spcBef>
              <a:spcAft>
                <a:spcPts val="0"/>
              </a:spcAft>
              <a:buClr>
                <a:schemeClr val="accent6"/>
              </a:buClr>
              <a:buSzPts val="2100"/>
              <a:buChar char="●"/>
            </a:pPr>
            <a:r>
              <a:rPr lang="en" sz="2100">
                <a:solidFill>
                  <a:schemeClr val="accent6"/>
                </a:solidFill>
              </a:rPr>
              <a:t>If you include additional evidence, make sure you are presenting it through a STEM lens</a:t>
            </a:r>
            <a:endParaRPr sz="2100">
              <a:solidFill>
                <a:schemeClr val="accent6"/>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22"/>
          <p:cNvPicPr preferRelativeResize="0"/>
          <p:nvPr/>
        </p:nvPicPr>
        <p:blipFill rotWithShape="1">
          <a:blip r:embed="rId3">
            <a:alphaModFix/>
          </a:blip>
          <a:srcRect/>
          <a:stretch/>
        </p:blipFill>
        <p:spPr>
          <a:xfrm>
            <a:off x="3657138" y="4419949"/>
            <a:ext cx="1829724" cy="597700"/>
          </a:xfrm>
          <a:prstGeom prst="rect">
            <a:avLst/>
          </a:prstGeom>
          <a:noFill/>
          <a:ln>
            <a:noFill/>
          </a:ln>
        </p:spPr>
      </p:pic>
      <p:sp>
        <p:nvSpPr>
          <p:cNvPr id="152" name="Google Shape;152;p22">
            <a:hlinkClick r:id="rId4"/>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3" name="Google Shape;153;p22"/>
          <p:cNvPicPr preferRelativeResize="0"/>
          <p:nvPr/>
        </p:nvPicPr>
        <p:blipFill>
          <a:blip r:embed="rId5">
            <a:alphaModFix/>
          </a:blip>
          <a:stretch>
            <a:fillRect/>
          </a:stretch>
        </p:blipFill>
        <p:spPr>
          <a:xfrm>
            <a:off x="152400" y="76200"/>
            <a:ext cx="8746560" cy="411514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23"/>
          <p:cNvPicPr preferRelativeResize="0"/>
          <p:nvPr/>
        </p:nvPicPr>
        <p:blipFill rotWithShape="1">
          <a:blip r:embed="rId3">
            <a:alphaModFix/>
          </a:blip>
          <a:srcRect/>
          <a:stretch/>
        </p:blipFill>
        <p:spPr>
          <a:xfrm>
            <a:off x="3657138" y="4419949"/>
            <a:ext cx="1829724" cy="597700"/>
          </a:xfrm>
          <a:prstGeom prst="rect">
            <a:avLst/>
          </a:prstGeom>
          <a:noFill/>
          <a:ln>
            <a:noFill/>
          </a:ln>
        </p:spPr>
      </p:pic>
      <p:sp>
        <p:nvSpPr>
          <p:cNvPr id="159" name="Google Shape;159;p23">
            <a:hlinkClick r:id="rId4"/>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0" name="Google Shape;160;p23"/>
          <p:cNvPicPr preferRelativeResize="0"/>
          <p:nvPr/>
        </p:nvPicPr>
        <p:blipFill>
          <a:blip r:embed="rId5">
            <a:alphaModFix/>
          </a:blip>
          <a:stretch>
            <a:fillRect/>
          </a:stretch>
        </p:blipFill>
        <p:spPr>
          <a:xfrm>
            <a:off x="152400" y="526775"/>
            <a:ext cx="8839201" cy="1221801"/>
          </a:xfrm>
          <a:prstGeom prst="rect">
            <a:avLst/>
          </a:prstGeom>
          <a:noFill/>
          <a:ln>
            <a:noFill/>
          </a:ln>
        </p:spPr>
      </p:pic>
      <p:pic>
        <p:nvPicPr>
          <p:cNvPr id="161" name="Google Shape;161;p23"/>
          <p:cNvPicPr preferRelativeResize="0"/>
          <p:nvPr/>
        </p:nvPicPr>
        <p:blipFill>
          <a:blip r:embed="rId6">
            <a:alphaModFix/>
          </a:blip>
          <a:stretch>
            <a:fillRect/>
          </a:stretch>
        </p:blipFill>
        <p:spPr>
          <a:xfrm>
            <a:off x="152400" y="2228463"/>
            <a:ext cx="8839201" cy="133721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24"/>
          <p:cNvPicPr preferRelativeResize="0"/>
          <p:nvPr/>
        </p:nvPicPr>
        <p:blipFill rotWithShape="1">
          <a:blip r:embed="rId3">
            <a:alphaModFix/>
          </a:blip>
          <a:srcRect/>
          <a:stretch/>
        </p:blipFill>
        <p:spPr>
          <a:xfrm>
            <a:off x="3657138" y="4419949"/>
            <a:ext cx="1829724" cy="597700"/>
          </a:xfrm>
          <a:prstGeom prst="rect">
            <a:avLst/>
          </a:prstGeom>
          <a:noFill/>
          <a:ln>
            <a:noFill/>
          </a:ln>
        </p:spPr>
      </p:pic>
      <p:sp>
        <p:nvSpPr>
          <p:cNvPr id="167" name="Google Shape;167;p24">
            <a:hlinkClick r:id="rId4"/>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4"/>
          <p:cNvSpPr txBox="1"/>
          <p:nvPr/>
        </p:nvSpPr>
        <p:spPr>
          <a:xfrm>
            <a:off x="371350" y="188125"/>
            <a:ext cx="5939100" cy="1045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600" b="1" u="sng">
                <a:solidFill>
                  <a:srgbClr val="201F1E"/>
                </a:solidFill>
              </a:rPr>
              <a:t>Your Next Steps to Resubmit (by Jan. 14th)</a:t>
            </a:r>
            <a:endParaRPr sz="2600" u="sng"/>
          </a:p>
        </p:txBody>
      </p:sp>
      <p:sp>
        <p:nvSpPr>
          <p:cNvPr id="169" name="Google Shape;169;p24"/>
          <p:cNvSpPr txBox="1"/>
          <p:nvPr/>
        </p:nvSpPr>
        <p:spPr>
          <a:xfrm>
            <a:off x="461025" y="1628288"/>
            <a:ext cx="7117200" cy="1828500"/>
          </a:xfrm>
          <a:prstGeom prst="rect">
            <a:avLst/>
          </a:prstGeom>
          <a:noFill/>
          <a:ln>
            <a:noFill/>
          </a:ln>
        </p:spPr>
        <p:txBody>
          <a:bodyPr spcFirstLastPara="1" wrap="square" lIns="91425" tIns="91425" rIns="91425" bIns="91425" anchor="t" anchorCtr="0">
            <a:spAutoFit/>
          </a:bodyPr>
          <a:lstStyle/>
          <a:p>
            <a:pPr marL="457200" lvl="0" indent="-381000" algn="l" rtl="0">
              <a:lnSpc>
                <a:spcPct val="115000"/>
              </a:lnSpc>
              <a:spcBef>
                <a:spcPts val="0"/>
              </a:spcBef>
              <a:spcAft>
                <a:spcPts val="0"/>
              </a:spcAft>
              <a:buClr>
                <a:schemeClr val="accent6"/>
              </a:buClr>
              <a:buSzPts val="2400"/>
              <a:buAutoNum type="arabicPeriod"/>
            </a:pPr>
            <a:r>
              <a:rPr lang="en" sz="2400" u="sng">
                <a:solidFill>
                  <a:srgbClr val="0563C1"/>
                </a:solidFill>
                <a:hlinkClick r:id="rId5">
                  <a:extLst>
                    <a:ext uri="{A12FA001-AC4F-418D-AE19-62706E023703}">
                      <ahyp:hlinkClr xmlns:ahyp="http://schemas.microsoft.com/office/drawing/2018/hyperlinkcolor" val="tx"/>
                    </a:ext>
                  </a:extLst>
                </a:hlinkClick>
              </a:rPr>
              <a:t>STEM School Certification/Recertification Additional Evidence Report Submission Form</a:t>
            </a:r>
            <a:endParaRPr sz="2400" u="sng">
              <a:solidFill>
                <a:srgbClr val="0563C1"/>
              </a:solidFill>
            </a:endParaRPr>
          </a:p>
          <a:p>
            <a:pPr marL="457200" lvl="0" indent="-381000" algn="l" rtl="0">
              <a:lnSpc>
                <a:spcPct val="115000"/>
              </a:lnSpc>
              <a:spcBef>
                <a:spcPts val="0"/>
              </a:spcBef>
              <a:spcAft>
                <a:spcPts val="0"/>
              </a:spcAft>
              <a:buClr>
                <a:schemeClr val="accent6"/>
              </a:buClr>
              <a:buSzPts val="2400"/>
              <a:buAutoNum type="arabicPeriod"/>
            </a:pPr>
            <a:r>
              <a:rPr lang="en" sz="2400" u="sng">
                <a:solidFill>
                  <a:srgbClr val="0563C1"/>
                </a:solidFill>
                <a:hlinkClick r:id="rId6">
                  <a:extLst>
                    <a:ext uri="{A12FA001-AC4F-418D-AE19-62706E023703}">
                      <ahyp:hlinkClr xmlns:ahyp="http://schemas.microsoft.com/office/drawing/2018/hyperlinkcolor" val="tx"/>
                    </a:ext>
                  </a:extLst>
                </a:hlinkClick>
              </a:rPr>
              <a:t>STEM School Certification Additional Evidence Report</a:t>
            </a:r>
            <a:endParaRPr sz="2400" u="sng">
              <a:solidFill>
                <a:srgbClr val="0563C1"/>
              </a:solidFill>
            </a:endParaRPr>
          </a:p>
        </p:txBody>
      </p:sp>
      <p:pic>
        <p:nvPicPr>
          <p:cNvPr id="170" name="Google Shape;170;p24"/>
          <p:cNvPicPr preferRelativeResize="0"/>
          <p:nvPr/>
        </p:nvPicPr>
        <p:blipFill>
          <a:blip r:embed="rId7">
            <a:alphaModFix/>
          </a:blip>
          <a:stretch>
            <a:fillRect/>
          </a:stretch>
        </p:blipFill>
        <p:spPr>
          <a:xfrm>
            <a:off x="6604832" y="188125"/>
            <a:ext cx="2197066" cy="13819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5"/>
          <p:cNvPicPr preferRelativeResize="0"/>
          <p:nvPr/>
        </p:nvPicPr>
        <p:blipFill rotWithShape="1">
          <a:blip r:embed="rId3">
            <a:alphaModFix/>
          </a:blip>
          <a:srcRect/>
          <a:stretch/>
        </p:blipFill>
        <p:spPr>
          <a:xfrm>
            <a:off x="3657138" y="4419949"/>
            <a:ext cx="1829724" cy="597700"/>
          </a:xfrm>
          <a:prstGeom prst="rect">
            <a:avLst/>
          </a:prstGeom>
          <a:noFill/>
          <a:ln>
            <a:noFill/>
          </a:ln>
        </p:spPr>
      </p:pic>
      <p:sp>
        <p:nvSpPr>
          <p:cNvPr id="176" name="Google Shape;176;p25">
            <a:hlinkClick r:id="rId4"/>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5"/>
          <p:cNvSpPr txBox="1"/>
          <p:nvPr/>
        </p:nvSpPr>
        <p:spPr>
          <a:xfrm>
            <a:off x="371350" y="188125"/>
            <a:ext cx="5939100" cy="585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600" b="1" u="sng">
                <a:solidFill>
                  <a:srgbClr val="201F1E"/>
                </a:solidFill>
              </a:rPr>
              <a:t>Check Out Previous Cohorts Sites</a:t>
            </a:r>
            <a:endParaRPr sz="2600" u="sng"/>
          </a:p>
        </p:txBody>
      </p:sp>
      <p:sp>
        <p:nvSpPr>
          <p:cNvPr id="178" name="Google Shape;178;p25"/>
          <p:cNvSpPr txBox="1"/>
          <p:nvPr/>
        </p:nvSpPr>
        <p:spPr>
          <a:xfrm>
            <a:off x="371350" y="1657488"/>
            <a:ext cx="7117200" cy="554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2400" u="sng">
              <a:solidFill>
                <a:srgbClr val="0563C1"/>
              </a:solidFill>
            </a:endParaRPr>
          </a:p>
        </p:txBody>
      </p:sp>
      <p:pic>
        <p:nvPicPr>
          <p:cNvPr id="179" name="Google Shape;179;p25"/>
          <p:cNvPicPr preferRelativeResize="0"/>
          <p:nvPr/>
        </p:nvPicPr>
        <p:blipFill>
          <a:blip r:embed="rId5">
            <a:alphaModFix/>
          </a:blip>
          <a:stretch>
            <a:fillRect/>
          </a:stretch>
        </p:blipFill>
        <p:spPr>
          <a:xfrm>
            <a:off x="304800" y="1080926"/>
            <a:ext cx="6240042" cy="3034225"/>
          </a:xfrm>
          <a:prstGeom prst="rect">
            <a:avLst/>
          </a:prstGeom>
          <a:noFill/>
          <a:ln>
            <a:noFill/>
          </a:ln>
        </p:spPr>
      </p:pic>
      <p:pic>
        <p:nvPicPr>
          <p:cNvPr id="180" name="Google Shape;180;p25"/>
          <p:cNvPicPr preferRelativeResize="0"/>
          <p:nvPr/>
        </p:nvPicPr>
        <p:blipFill rotWithShape="1">
          <a:blip r:embed="rId6">
            <a:alphaModFix/>
          </a:blip>
          <a:srcRect b="14177"/>
          <a:stretch/>
        </p:blipFill>
        <p:spPr>
          <a:xfrm rot="1673461">
            <a:off x="6230635" y="529305"/>
            <a:ext cx="2650705" cy="156133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6"/>
          <p:cNvPicPr preferRelativeResize="0"/>
          <p:nvPr/>
        </p:nvPicPr>
        <p:blipFill rotWithShape="1">
          <a:blip r:embed="rId3">
            <a:alphaModFix/>
          </a:blip>
          <a:srcRect/>
          <a:stretch/>
        </p:blipFill>
        <p:spPr>
          <a:xfrm>
            <a:off x="3657138" y="4419949"/>
            <a:ext cx="1829724" cy="597700"/>
          </a:xfrm>
          <a:prstGeom prst="rect">
            <a:avLst/>
          </a:prstGeom>
          <a:noFill/>
          <a:ln>
            <a:noFill/>
          </a:ln>
        </p:spPr>
      </p:pic>
      <p:sp>
        <p:nvSpPr>
          <p:cNvPr id="186" name="Google Shape;186;p26">
            <a:hlinkClick r:id="rId4"/>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6"/>
          <p:cNvSpPr txBox="1"/>
          <p:nvPr/>
        </p:nvSpPr>
        <p:spPr>
          <a:xfrm>
            <a:off x="364875" y="755875"/>
            <a:ext cx="5121900" cy="3167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900" b="1">
                <a:solidFill>
                  <a:srgbClr val="201F1E"/>
                </a:solidFill>
              </a:rPr>
              <a:t>Timeline REMINDERS:</a:t>
            </a:r>
            <a:endParaRPr sz="1900" b="1">
              <a:solidFill>
                <a:srgbClr val="201F1E"/>
              </a:solidFill>
            </a:endParaRPr>
          </a:p>
          <a:p>
            <a:pPr marL="0" lvl="0" indent="0" algn="l" rtl="0">
              <a:lnSpc>
                <a:spcPct val="115000"/>
              </a:lnSpc>
              <a:spcBef>
                <a:spcPts val="0"/>
              </a:spcBef>
              <a:spcAft>
                <a:spcPts val="0"/>
              </a:spcAft>
              <a:buNone/>
            </a:pPr>
            <a:endParaRPr sz="1900" b="1">
              <a:solidFill>
                <a:srgbClr val="201F1E"/>
              </a:solidFill>
            </a:endParaRPr>
          </a:p>
          <a:p>
            <a:pPr marL="457200" lvl="0" indent="-349250" algn="l" rtl="0">
              <a:lnSpc>
                <a:spcPct val="115000"/>
              </a:lnSpc>
              <a:spcBef>
                <a:spcPts val="0"/>
              </a:spcBef>
              <a:spcAft>
                <a:spcPts val="0"/>
              </a:spcAft>
              <a:buClr>
                <a:srgbClr val="201F1E"/>
              </a:buClr>
              <a:buSzPts val="1900"/>
              <a:buFont typeface="Arial"/>
              <a:buChar char="●"/>
            </a:pPr>
            <a:r>
              <a:rPr lang="en" sz="1900">
                <a:solidFill>
                  <a:srgbClr val="201F1E"/>
                </a:solidFill>
              </a:rPr>
              <a:t>Schools provide additional evidence by January 14, 2022</a:t>
            </a:r>
            <a:endParaRPr sz="1900">
              <a:solidFill>
                <a:srgbClr val="201F1E"/>
              </a:solidFill>
            </a:endParaRPr>
          </a:p>
          <a:p>
            <a:pPr marL="457200" lvl="0" indent="-349250" algn="l" rtl="0">
              <a:lnSpc>
                <a:spcPct val="115000"/>
              </a:lnSpc>
              <a:spcBef>
                <a:spcPts val="0"/>
              </a:spcBef>
              <a:spcAft>
                <a:spcPts val="0"/>
              </a:spcAft>
              <a:buClr>
                <a:srgbClr val="201F1E"/>
              </a:buClr>
              <a:buSzPts val="1900"/>
              <a:buFont typeface="Arial"/>
              <a:buChar char="●"/>
            </a:pPr>
            <a:r>
              <a:rPr lang="en" sz="1900">
                <a:solidFill>
                  <a:srgbClr val="201F1E"/>
                </a:solidFill>
              </a:rPr>
              <a:t>Feedback provided to schools from IDOE by February 4, 2022</a:t>
            </a:r>
            <a:endParaRPr sz="1900">
              <a:solidFill>
                <a:srgbClr val="201F1E"/>
              </a:solidFill>
            </a:endParaRPr>
          </a:p>
          <a:p>
            <a:pPr marL="457200" lvl="0" indent="-349250" algn="l" rtl="0">
              <a:lnSpc>
                <a:spcPct val="115000"/>
              </a:lnSpc>
              <a:spcBef>
                <a:spcPts val="0"/>
              </a:spcBef>
              <a:spcAft>
                <a:spcPts val="0"/>
              </a:spcAft>
              <a:buClr>
                <a:srgbClr val="201F1E"/>
              </a:buClr>
              <a:buSzPts val="1900"/>
              <a:buFont typeface="Arial"/>
              <a:buChar char="●"/>
            </a:pPr>
            <a:r>
              <a:rPr lang="en" sz="1900">
                <a:solidFill>
                  <a:srgbClr val="201F1E"/>
                </a:solidFill>
              </a:rPr>
              <a:t>Site visits completed by April 15, 2022</a:t>
            </a:r>
            <a:endParaRPr sz="1900">
              <a:solidFill>
                <a:srgbClr val="201F1E"/>
              </a:solidFill>
            </a:endParaRPr>
          </a:p>
          <a:p>
            <a:pPr marL="457200" lvl="0" indent="-349250" algn="l" rtl="0">
              <a:lnSpc>
                <a:spcPct val="115000"/>
              </a:lnSpc>
              <a:spcBef>
                <a:spcPts val="0"/>
              </a:spcBef>
              <a:spcAft>
                <a:spcPts val="0"/>
              </a:spcAft>
              <a:buClr>
                <a:srgbClr val="201F1E"/>
              </a:buClr>
              <a:buSzPts val="1900"/>
              <a:buFont typeface="Arial"/>
              <a:buChar char="●"/>
            </a:pPr>
            <a:r>
              <a:rPr lang="en" sz="1900">
                <a:solidFill>
                  <a:srgbClr val="201F1E"/>
                </a:solidFill>
              </a:rPr>
              <a:t>Official announcement of STEM Certified Schools by May 6, 2022</a:t>
            </a:r>
            <a:endParaRPr sz="1900"/>
          </a:p>
        </p:txBody>
      </p:sp>
      <p:pic>
        <p:nvPicPr>
          <p:cNvPr id="188" name="Google Shape;188;p26"/>
          <p:cNvPicPr preferRelativeResize="0"/>
          <p:nvPr/>
        </p:nvPicPr>
        <p:blipFill rotWithShape="1">
          <a:blip r:embed="rId5">
            <a:alphaModFix/>
          </a:blip>
          <a:srcRect t="13521" b="33283"/>
          <a:stretch/>
        </p:blipFill>
        <p:spPr>
          <a:xfrm rot="1515108">
            <a:off x="5502496" y="339034"/>
            <a:ext cx="3618533" cy="150053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27"/>
          <p:cNvPicPr preferRelativeResize="0"/>
          <p:nvPr/>
        </p:nvPicPr>
        <p:blipFill rotWithShape="1">
          <a:blip r:embed="rId3">
            <a:alphaModFix/>
          </a:blip>
          <a:srcRect/>
          <a:stretch/>
        </p:blipFill>
        <p:spPr>
          <a:xfrm>
            <a:off x="3657138" y="4419949"/>
            <a:ext cx="1829724" cy="597700"/>
          </a:xfrm>
          <a:prstGeom prst="rect">
            <a:avLst/>
          </a:prstGeom>
          <a:noFill/>
          <a:ln>
            <a:noFill/>
          </a:ln>
        </p:spPr>
      </p:pic>
      <p:sp>
        <p:nvSpPr>
          <p:cNvPr id="194" name="Google Shape;194;p27">
            <a:hlinkClick r:id="rId4"/>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7"/>
          <p:cNvSpPr txBox="1"/>
          <p:nvPr/>
        </p:nvSpPr>
        <p:spPr>
          <a:xfrm>
            <a:off x="5587700" y="900625"/>
            <a:ext cx="3323400" cy="3103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2400" b="1">
              <a:solidFill>
                <a:srgbClr val="201F1E"/>
              </a:solidFill>
            </a:endParaRPr>
          </a:p>
          <a:p>
            <a:pPr marL="457200" lvl="0" indent="-381000" algn="l" rtl="0">
              <a:lnSpc>
                <a:spcPct val="115000"/>
              </a:lnSpc>
              <a:spcBef>
                <a:spcPts val="0"/>
              </a:spcBef>
              <a:spcAft>
                <a:spcPts val="0"/>
              </a:spcAft>
              <a:buClr>
                <a:srgbClr val="201F1E"/>
              </a:buClr>
              <a:buSzPts val="2400"/>
              <a:buFont typeface="Arial"/>
              <a:buChar char="●"/>
            </a:pPr>
            <a:r>
              <a:rPr lang="en" sz="2400">
                <a:solidFill>
                  <a:schemeClr val="accent6"/>
                </a:solidFill>
              </a:rPr>
              <a:t>Just keep going for next year!</a:t>
            </a:r>
            <a:endParaRPr sz="2400">
              <a:solidFill>
                <a:schemeClr val="accent6"/>
              </a:solidFill>
            </a:endParaRPr>
          </a:p>
          <a:p>
            <a:pPr marL="457200" lvl="0" indent="-381000" algn="l" rtl="0">
              <a:lnSpc>
                <a:spcPct val="115000"/>
              </a:lnSpc>
              <a:spcBef>
                <a:spcPts val="0"/>
              </a:spcBef>
              <a:spcAft>
                <a:spcPts val="0"/>
              </a:spcAft>
              <a:buClr>
                <a:schemeClr val="accent6"/>
              </a:buClr>
              <a:buSzPts val="2400"/>
              <a:buFont typeface="Roboto"/>
              <a:buChar char="●"/>
            </a:pPr>
            <a:r>
              <a:rPr lang="en" sz="2400">
                <a:solidFill>
                  <a:schemeClr val="accent6"/>
                </a:solidFill>
              </a:rPr>
              <a:t>Use this as a stepping stone to move forward!</a:t>
            </a:r>
            <a:endParaRPr sz="2400">
              <a:solidFill>
                <a:schemeClr val="accent6"/>
              </a:solidFill>
            </a:endParaRPr>
          </a:p>
          <a:p>
            <a:pPr marL="457200" lvl="0" indent="0" algn="l" rtl="0">
              <a:lnSpc>
                <a:spcPct val="115000"/>
              </a:lnSpc>
              <a:spcBef>
                <a:spcPts val="0"/>
              </a:spcBef>
              <a:spcAft>
                <a:spcPts val="0"/>
              </a:spcAft>
              <a:buNone/>
            </a:pPr>
            <a:endParaRPr sz="2400">
              <a:solidFill>
                <a:srgbClr val="201F1E"/>
              </a:solidFill>
            </a:endParaRPr>
          </a:p>
        </p:txBody>
      </p:sp>
      <p:pic>
        <p:nvPicPr>
          <p:cNvPr id="196" name="Google Shape;196;p27"/>
          <p:cNvPicPr preferRelativeResize="0"/>
          <p:nvPr/>
        </p:nvPicPr>
        <p:blipFill>
          <a:blip r:embed="rId5">
            <a:alphaModFix/>
          </a:blip>
          <a:stretch>
            <a:fillRect/>
          </a:stretch>
        </p:blipFill>
        <p:spPr>
          <a:xfrm>
            <a:off x="200275" y="978375"/>
            <a:ext cx="5286574" cy="2831600"/>
          </a:xfrm>
          <a:prstGeom prst="rect">
            <a:avLst/>
          </a:prstGeom>
          <a:noFill/>
          <a:ln>
            <a:noFill/>
          </a:ln>
        </p:spPr>
      </p:pic>
      <p:sp>
        <p:nvSpPr>
          <p:cNvPr id="197" name="Google Shape;197;p27"/>
          <p:cNvSpPr txBox="1"/>
          <p:nvPr/>
        </p:nvSpPr>
        <p:spPr>
          <a:xfrm>
            <a:off x="371350" y="188125"/>
            <a:ext cx="5547900" cy="554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400" b="1">
                <a:solidFill>
                  <a:srgbClr val="201F1E"/>
                </a:solidFill>
              </a:rPr>
              <a:t>Too much too soon?</a:t>
            </a:r>
            <a:endParaRPr sz="2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8"/>
          <p:cNvSpPr txBox="1"/>
          <p:nvPr/>
        </p:nvSpPr>
        <p:spPr>
          <a:xfrm>
            <a:off x="2601550" y="3038225"/>
            <a:ext cx="18621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700"/>
              <a:buFont typeface="Arial"/>
              <a:buNone/>
            </a:pPr>
            <a:endParaRPr sz="1400" b="0" i="0" u="none" strike="noStrike" cap="none">
              <a:solidFill>
                <a:schemeClr val="dk1"/>
              </a:solidFill>
              <a:latin typeface="Roboto"/>
              <a:ea typeface="Roboto"/>
              <a:cs typeface="Roboto"/>
              <a:sym typeface="Roboto"/>
            </a:endParaRPr>
          </a:p>
        </p:txBody>
      </p:sp>
      <p:sp>
        <p:nvSpPr>
          <p:cNvPr id="203" name="Google Shape;203;p28"/>
          <p:cNvSpPr txBox="1"/>
          <p:nvPr/>
        </p:nvSpPr>
        <p:spPr>
          <a:xfrm>
            <a:off x="395050" y="678025"/>
            <a:ext cx="40686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700"/>
              <a:buFont typeface="Arial"/>
              <a:buNone/>
            </a:pPr>
            <a:endParaRPr sz="1400" b="1" i="0" u="none" strike="noStrike" cap="none">
              <a:solidFill>
                <a:schemeClr val="dk1"/>
              </a:solidFill>
              <a:latin typeface="Roboto"/>
              <a:ea typeface="Roboto"/>
              <a:cs typeface="Roboto"/>
              <a:sym typeface="Roboto"/>
            </a:endParaRPr>
          </a:p>
        </p:txBody>
      </p:sp>
      <p:sp>
        <p:nvSpPr>
          <p:cNvPr id="204" name="Google Shape;204;p28"/>
          <p:cNvSpPr txBox="1"/>
          <p:nvPr/>
        </p:nvSpPr>
        <p:spPr>
          <a:xfrm>
            <a:off x="395050" y="798175"/>
            <a:ext cx="8405100" cy="28644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400"/>
              <a:buFont typeface="Arial"/>
              <a:buNone/>
            </a:pPr>
            <a:endParaRPr sz="1400" b="0" i="0" u="sng"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600"/>
              <a:buFont typeface="Arial"/>
              <a:buNone/>
            </a:pPr>
            <a:endParaRPr sz="1600" b="1" i="0" u="none" strike="noStrike" cap="none">
              <a:solidFill>
                <a:schemeClr val="dk1"/>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600"/>
              <a:buFont typeface="Arial"/>
              <a:buNone/>
            </a:pPr>
            <a:r>
              <a:rPr lang="en" sz="2200" b="1" i="0" u="none" strike="noStrike" cap="none">
                <a:solidFill>
                  <a:schemeClr val="dk1"/>
                </a:solidFill>
                <a:latin typeface="Roboto"/>
                <a:ea typeface="Roboto"/>
                <a:cs typeface="Roboto"/>
                <a:sym typeface="Roboto"/>
              </a:rPr>
              <a:t>STEM Synergy Coordinator</a:t>
            </a:r>
            <a:endParaRPr sz="2200" b="1" i="0" u="none" strike="noStrike" cap="none">
              <a:solidFill>
                <a:schemeClr val="dk1"/>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600"/>
              <a:buFont typeface="Arial"/>
              <a:buNone/>
            </a:pPr>
            <a:r>
              <a:rPr lang="en" sz="2200" b="1" i="1" u="none" strike="noStrike" cap="none">
                <a:solidFill>
                  <a:schemeClr val="dk1"/>
                </a:solidFill>
                <a:latin typeface="Roboto"/>
                <a:ea typeface="Roboto"/>
                <a:cs typeface="Roboto"/>
                <a:sym typeface="Roboto"/>
              </a:rPr>
              <a:t>Keep Indiana Learning</a:t>
            </a:r>
            <a:endParaRPr sz="2200" b="0" i="1" u="none" strike="noStrike" cap="none">
              <a:solidFill>
                <a:schemeClr val="dk1"/>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400"/>
              <a:buFont typeface="Arial"/>
              <a:buNone/>
            </a:pPr>
            <a:r>
              <a:rPr lang="en" sz="2000" b="0" i="0" u="none" strike="noStrike" cap="none">
                <a:solidFill>
                  <a:schemeClr val="dk1"/>
                </a:solidFill>
                <a:latin typeface="Roboto"/>
                <a:ea typeface="Roboto"/>
                <a:cs typeface="Roboto"/>
                <a:sym typeface="Roboto"/>
              </a:rPr>
              <a:t>Amanda McCammon</a:t>
            </a:r>
            <a:endParaRPr sz="2000" b="0" i="0" u="none" strike="noStrike" cap="none">
              <a:solidFill>
                <a:schemeClr val="dk1"/>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400"/>
              <a:buFont typeface="Arial"/>
              <a:buNone/>
            </a:pPr>
            <a:r>
              <a:rPr lang="en" sz="2000" b="0" i="0" u="none" strike="noStrike" cap="none">
                <a:solidFill>
                  <a:schemeClr val="dk1"/>
                </a:solidFill>
                <a:latin typeface="Roboto"/>
                <a:ea typeface="Roboto"/>
                <a:cs typeface="Roboto"/>
                <a:sym typeface="Roboto"/>
              </a:rPr>
              <a:t>amccammon@ciesc.org</a:t>
            </a:r>
            <a:endParaRPr sz="2000" b="0" i="0" u="none" strike="noStrike" cap="none">
              <a:solidFill>
                <a:schemeClr val="dk1"/>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1400"/>
              <a:buFont typeface="Arial"/>
              <a:buNone/>
            </a:pPr>
            <a:r>
              <a:rPr lang="en" sz="2000" b="0" i="0" u="sng" strike="noStrike" cap="none">
                <a:solidFill>
                  <a:schemeClr val="hlink"/>
                </a:solidFill>
                <a:latin typeface="Roboto"/>
                <a:ea typeface="Roboto"/>
                <a:cs typeface="Roboto"/>
                <a:sym typeface="Roboto"/>
                <a:hlinkClick r:id="rId3"/>
              </a:rPr>
              <a:t>www.KeepIndianaLearning.org</a:t>
            </a:r>
            <a:endParaRPr sz="2000" b="0" i="0" u="none" strike="noStrike" cap="none">
              <a:solidFill>
                <a:schemeClr val="dk1"/>
              </a:solidFill>
              <a:latin typeface="Roboto"/>
              <a:ea typeface="Roboto"/>
              <a:cs typeface="Roboto"/>
              <a:sym typeface="Roboto"/>
            </a:endParaRPr>
          </a:p>
          <a:p>
            <a:pPr marL="0" marR="0" lvl="0" indent="0" algn="ctr" rtl="0">
              <a:lnSpc>
                <a:spcPct val="115000"/>
              </a:lnSpc>
              <a:spcBef>
                <a:spcPts val="0"/>
              </a:spcBef>
              <a:spcAft>
                <a:spcPts val="0"/>
              </a:spcAft>
              <a:buClr>
                <a:schemeClr val="accent6"/>
              </a:buClr>
              <a:buSzPts val="1400"/>
              <a:buFont typeface="Arial"/>
              <a:buNone/>
            </a:pPr>
            <a:r>
              <a:rPr lang="en" sz="2000" b="0" i="0" u="none" strike="noStrike" cap="none">
                <a:solidFill>
                  <a:schemeClr val="dk1"/>
                </a:solidFill>
                <a:latin typeface="Arial"/>
                <a:ea typeface="Arial"/>
                <a:cs typeface="Arial"/>
                <a:sym typeface="Arial"/>
              </a:rPr>
              <a:t>Twitter: </a:t>
            </a:r>
            <a:r>
              <a:rPr lang="en" sz="2000" b="0" i="0" u="none" strike="noStrike" cap="none">
                <a:solidFill>
                  <a:schemeClr val="dk1"/>
                </a:solidFill>
                <a:highlight>
                  <a:schemeClr val="lt1"/>
                </a:highlight>
                <a:latin typeface="Roboto"/>
                <a:ea typeface="Roboto"/>
                <a:cs typeface="Roboto"/>
                <a:sym typeface="Roboto"/>
              </a:rPr>
              <a:t>@AMcCammon_</a:t>
            </a:r>
            <a:endParaRPr sz="2000" b="0" i="0" u="none" strike="noStrike" cap="none">
              <a:solidFill>
                <a:schemeClr val="dk1"/>
              </a:solidFill>
              <a:latin typeface="Roboto"/>
              <a:ea typeface="Roboto"/>
              <a:cs typeface="Roboto"/>
              <a:sym typeface="Roboto"/>
            </a:endParaRPr>
          </a:p>
        </p:txBody>
      </p:sp>
      <p:pic>
        <p:nvPicPr>
          <p:cNvPr id="205" name="Google Shape;205;p28"/>
          <p:cNvPicPr preferRelativeResize="0"/>
          <p:nvPr/>
        </p:nvPicPr>
        <p:blipFill rotWithShape="1">
          <a:blip r:embed="rId4">
            <a:alphaModFix/>
          </a:blip>
          <a:srcRect/>
          <a:stretch/>
        </p:blipFill>
        <p:spPr>
          <a:xfrm>
            <a:off x="3657138" y="4419949"/>
            <a:ext cx="1829724" cy="597700"/>
          </a:xfrm>
          <a:prstGeom prst="rect">
            <a:avLst/>
          </a:prstGeom>
          <a:noFill/>
          <a:ln>
            <a:noFill/>
          </a:ln>
        </p:spPr>
      </p:pic>
      <p:pic>
        <p:nvPicPr>
          <p:cNvPr id="206" name="Google Shape;206;p28"/>
          <p:cNvPicPr preferRelativeResize="0"/>
          <p:nvPr/>
        </p:nvPicPr>
        <p:blipFill rotWithShape="1">
          <a:blip r:embed="rId5">
            <a:alphaModFix amt="24000"/>
          </a:blip>
          <a:srcRect t="24749" r="25110" b="11348"/>
          <a:stretch/>
        </p:blipFill>
        <p:spPr>
          <a:xfrm>
            <a:off x="0" y="0"/>
            <a:ext cx="9144003" cy="5143502"/>
          </a:xfrm>
          <a:prstGeom prst="rect">
            <a:avLst/>
          </a:prstGeom>
          <a:noFill/>
          <a:ln>
            <a:noFill/>
          </a:ln>
        </p:spPr>
      </p:pic>
      <p:sp>
        <p:nvSpPr>
          <p:cNvPr id="207" name="Google Shape;207;p28"/>
          <p:cNvSpPr txBox="1"/>
          <p:nvPr/>
        </p:nvSpPr>
        <p:spPr>
          <a:xfrm>
            <a:off x="429750" y="268600"/>
            <a:ext cx="81651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500" b="1">
                <a:latin typeface="Merriweather"/>
                <a:ea typeface="Merriweather"/>
                <a:cs typeface="Merriweather"/>
                <a:sym typeface="Merriweather"/>
              </a:rPr>
              <a:t>THANK YOU!! </a:t>
            </a:r>
            <a:endParaRPr sz="2500" b="1">
              <a:latin typeface="Merriweather"/>
              <a:ea typeface="Merriweather"/>
              <a:cs typeface="Merriweather"/>
              <a:sym typeface="Merriweathe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a:off x="224150" y="194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sz="3000">
                <a:solidFill>
                  <a:schemeClr val="accent1"/>
                </a:solidFill>
              </a:rPr>
              <a:t>A Little About Me...</a:t>
            </a:r>
            <a:endParaRPr sz="3000"/>
          </a:p>
        </p:txBody>
      </p:sp>
      <p:pic>
        <p:nvPicPr>
          <p:cNvPr id="76" name="Google Shape;76;p13"/>
          <p:cNvPicPr preferRelativeResize="0"/>
          <p:nvPr/>
        </p:nvPicPr>
        <p:blipFill rotWithShape="1">
          <a:blip r:embed="rId3">
            <a:alphaModFix/>
          </a:blip>
          <a:srcRect/>
          <a:stretch/>
        </p:blipFill>
        <p:spPr>
          <a:xfrm>
            <a:off x="5489554" y="400175"/>
            <a:ext cx="3255199" cy="3255199"/>
          </a:xfrm>
          <a:prstGeom prst="rect">
            <a:avLst/>
          </a:prstGeom>
          <a:noFill/>
          <a:ln w="9525" cap="flat" cmpd="sng">
            <a:solidFill>
              <a:schemeClr val="dk2"/>
            </a:solidFill>
            <a:prstDash val="solid"/>
            <a:round/>
            <a:headEnd type="none" w="sm" len="sm"/>
            <a:tailEnd type="none" w="sm" len="sm"/>
          </a:ln>
          <a:effectLst>
            <a:outerShdw blurRad="57150" algn="bl" rotWithShape="0">
              <a:srgbClr val="000000">
                <a:alpha val="48630"/>
              </a:srgbClr>
            </a:outerShdw>
          </a:effectLst>
        </p:spPr>
      </p:pic>
      <p:sp>
        <p:nvSpPr>
          <p:cNvPr id="77" name="Google Shape;77;p13"/>
          <p:cNvSpPr txBox="1"/>
          <p:nvPr/>
        </p:nvSpPr>
        <p:spPr>
          <a:xfrm>
            <a:off x="456150" y="1147300"/>
            <a:ext cx="5033400" cy="2277900"/>
          </a:xfrm>
          <a:prstGeom prst="rect">
            <a:avLst/>
          </a:prstGeom>
          <a:noFill/>
          <a:ln>
            <a:noFill/>
          </a:ln>
        </p:spPr>
        <p:txBody>
          <a:bodyPr spcFirstLastPara="1" wrap="square" lIns="91425" tIns="91425" rIns="91425" bIns="91425" anchor="t" anchorCtr="0">
            <a:spAutoFit/>
          </a:bodyPr>
          <a:lstStyle/>
          <a:p>
            <a:pPr marL="457200" marR="0" lvl="0" indent="-336550" algn="l" rtl="0">
              <a:lnSpc>
                <a:spcPct val="100000"/>
              </a:lnSpc>
              <a:spcBef>
                <a:spcPts val="0"/>
              </a:spcBef>
              <a:spcAft>
                <a:spcPts val="0"/>
              </a:spcAft>
              <a:buClr>
                <a:srgbClr val="000000"/>
              </a:buClr>
              <a:buSzPts val="1700"/>
              <a:buFont typeface="Roboto"/>
              <a:buChar char="❖"/>
            </a:pPr>
            <a:r>
              <a:rPr lang="en" sz="1700" b="0" i="0" u="none" strike="noStrike" cap="none">
                <a:solidFill>
                  <a:srgbClr val="000000"/>
                </a:solidFill>
                <a:latin typeface="Roboto"/>
                <a:ea typeface="Roboto"/>
                <a:cs typeface="Roboto"/>
                <a:sym typeface="Roboto"/>
              </a:rPr>
              <a:t>16 Years in Indiana Public Education</a:t>
            </a:r>
            <a:endParaRPr sz="1700" b="0" i="0" u="none" strike="noStrike" cap="none">
              <a:solidFill>
                <a:srgbClr val="000000"/>
              </a:solidFill>
              <a:latin typeface="Roboto"/>
              <a:ea typeface="Roboto"/>
              <a:cs typeface="Roboto"/>
              <a:sym typeface="Roboto"/>
            </a:endParaRPr>
          </a:p>
          <a:p>
            <a:pPr marL="457200" marR="0" lvl="0" indent="-336550" algn="l" rtl="0">
              <a:lnSpc>
                <a:spcPct val="100000"/>
              </a:lnSpc>
              <a:spcBef>
                <a:spcPts val="0"/>
              </a:spcBef>
              <a:spcAft>
                <a:spcPts val="0"/>
              </a:spcAft>
              <a:buClr>
                <a:srgbClr val="000000"/>
              </a:buClr>
              <a:buSzPts val="1700"/>
              <a:buFont typeface="Roboto"/>
              <a:buChar char="❖"/>
            </a:pPr>
            <a:r>
              <a:rPr lang="en" sz="1700" b="0" i="0" u="none" strike="noStrike" cap="none">
                <a:solidFill>
                  <a:srgbClr val="000000"/>
                </a:solidFill>
                <a:latin typeface="Roboto"/>
                <a:ea typeface="Roboto"/>
                <a:cs typeface="Roboto"/>
                <a:sym typeface="Roboto"/>
              </a:rPr>
              <a:t>Former Teacher, Building Administrator, CTE Director, Student Services Coordinator, and Assistant Superintendent</a:t>
            </a:r>
            <a:endParaRPr sz="1700" b="0" i="0" u="none" strike="noStrike" cap="none">
              <a:solidFill>
                <a:srgbClr val="000000"/>
              </a:solidFill>
              <a:latin typeface="Roboto"/>
              <a:ea typeface="Roboto"/>
              <a:cs typeface="Roboto"/>
              <a:sym typeface="Roboto"/>
            </a:endParaRPr>
          </a:p>
          <a:p>
            <a:pPr marL="457200" marR="0" lvl="0" indent="-336550" algn="l" rtl="0">
              <a:lnSpc>
                <a:spcPct val="100000"/>
              </a:lnSpc>
              <a:spcBef>
                <a:spcPts val="0"/>
              </a:spcBef>
              <a:spcAft>
                <a:spcPts val="0"/>
              </a:spcAft>
              <a:buClr>
                <a:srgbClr val="000000"/>
              </a:buClr>
              <a:buSzPts val="1700"/>
              <a:buFont typeface="Roboto"/>
              <a:buChar char="❖"/>
            </a:pPr>
            <a:r>
              <a:rPr lang="en" sz="1700" b="0" i="0" u="none" strike="noStrike" cap="none">
                <a:solidFill>
                  <a:srgbClr val="000000"/>
                </a:solidFill>
                <a:latin typeface="Roboto"/>
                <a:ea typeface="Roboto"/>
                <a:cs typeface="Roboto"/>
                <a:sym typeface="Roboto"/>
              </a:rPr>
              <a:t>Former IDOE Chief of Workforce &amp; STEM Alliance </a:t>
            </a:r>
            <a:endParaRPr sz="1700" b="0" i="0" u="none" strike="noStrike" cap="none">
              <a:solidFill>
                <a:srgbClr val="000000"/>
              </a:solidFill>
              <a:latin typeface="Roboto"/>
              <a:ea typeface="Roboto"/>
              <a:cs typeface="Roboto"/>
              <a:sym typeface="Roboto"/>
            </a:endParaRPr>
          </a:p>
          <a:p>
            <a:pPr marL="457200" marR="0" lvl="0" indent="-336550" algn="l" rtl="0">
              <a:lnSpc>
                <a:spcPct val="100000"/>
              </a:lnSpc>
              <a:spcBef>
                <a:spcPts val="0"/>
              </a:spcBef>
              <a:spcAft>
                <a:spcPts val="0"/>
              </a:spcAft>
              <a:buClr>
                <a:srgbClr val="000000"/>
              </a:buClr>
              <a:buSzPts val="1700"/>
              <a:buFont typeface="Roboto"/>
              <a:buChar char="❖"/>
            </a:pPr>
            <a:r>
              <a:rPr lang="en" sz="1700" b="0" i="0" u="none" strike="noStrike" cap="none">
                <a:solidFill>
                  <a:srgbClr val="000000"/>
                </a:solidFill>
                <a:latin typeface="Roboto"/>
                <a:ea typeface="Roboto"/>
                <a:cs typeface="Roboto"/>
                <a:sym typeface="Roboto"/>
              </a:rPr>
              <a:t>Current KInL STEM Synergy Coordinator &amp; Indiana STEM Ecosystem Lead</a:t>
            </a:r>
            <a:endParaRPr sz="1700" b="0" i="0" u="none" strike="noStrike" cap="none">
              <a:solidFill>
                <a:srgbClr val="000000"/>
              </a:solidFill>
              <a:latin typeface="Roboto"/>
              <a:ea typeface="Roboto"/>
              <a:cs typeface="Roboto"/>
              <a:sym typeface="Roboto"/>
            </a:endParaRPr>
          </a:p>
        </p:txBody>
      </p:sp>
      <p:pic>
        <p:nvPicPr>
          <p:cNvPr id="78" name="Google Shape;78;p13"/>
          <p:cNvPicPr preferRelativeResize="0"/>
          <p:nvPr/>
        </p:nvPicPr>
        <p:blipFill rotWithShape="1">
          <a:blip r:embed="rId4">
            <a:alphaModFix/>
          </a:blip>
          <a:srcRect/>
          <a:stretch/>
        </p:blipFill>
        <p:spPr>
          <a:xfrm>
            <a:off x="3657138" y="4419949"/>
            <a:ext cx="1829724" cy="597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4"/>
          <p:cNvSpPr txBox="1">
            <a:spLocks noGrp="1"/>
          </p:cNvSpPr>
          <p:nvPr>
            <p:ph type="title"/>
          </p:nvPr>
        </p:nvSpPr>
        <p:spPr>
          <a:xfrm>
            <a:off x="162925" y="1147300"/>
            <a:ext cx="5429700" cy="3756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sz="3800">
                <a:solidFill>
                  <a:schemeClr val="accent1"/>
                </a:solidFill>
              </a:rPr>
              <a:t>What school’s do we have here today?</a:t>
            </a:r>
            <a:endParaRPr sz="3800"/>
          </a:p>
        </p:txBody>
      </p:sp>
      <p:sp>
        <p:nvSpPr>
          <p:cNvPr id="84" name="Google Shape;84;p14"/>
          <p:cNvSpPr txBox="1"/>
          <p:nvPr/>
        </p:nvSpPr>
        <p:spPr>
          <a:xfrm>
            <a:off x="456150" y="1147300"/>
            <a:ext cx="4299600" cy="92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endParaRPr sz="2400">
              <a:latin typeface="Roboto"/>
              <a:ea typeface="Roboto"/>
              <a:cs typeface="Roboto"/>
              <a:sym typeface="Roboto"/>
            </a:endParaRPr>
          </a:p>
          <a:p>
            <a:pPr marL="457200" marR="0" lvl="0" indent="0" algn="l" rtl="0">
              <a:lnSpc>
                <a:spcPct val="100000"/>
              </a:lnSpc>
              <a:spcBef>
                <a:spcPts val="0"/>
              </a:spcBef>
              <a:spcAft>
                <a:spcPts val="0"/>
              </a:spcAft>
              <a:buNone/>
            </a:pPr>
            <a:endParaRPr sz="2400">
              <a:latin typeface="Roboto"/>
              <a:ea typeface="Roboto"/>
              <a:cs typeface="Roboto"/>
              <a:sym typeface="Roboto"/>
            </a:endParaRPr>
          </a:p>
        </p:txBody>
      </p:sp>
      <p:pic>
        <p:nvPicPr>
          <p:cNvPr id="85" name="Google Shape;85;p14"/>
          <p:cNvPicPr preferRelativeResize="0"/>
          <p:nvPr/>
        </p:nvPicPr>
        <p:blipFill rotWithShape="1">
          <a:blip r:embed="rId3">
            <a:alphaModFix/>
          </a:blip>
          <a:srcRect/>
          <a:stretch/>
        </p:blipFill>
        <p:spPr>
          <a:xfrm>
            <a:off x="3657138" y="4419949"/>
            <a:ext cx="1829724" cy="597700"/>
          </a:xfrm>
          <a:prstGeom prst="rect">
            <a:avLst/>
          </a:prstGeom>
          <a:noFill/>
          <a:ln>
            <a:noFill/>
          </a:ln>
        </p:spPr>
      </p:pic>
      <p:pic>
        <p:nvPicPr>
          <p:cNvPr id="86" name="Google Shape;86;p14"/>
          <p:cNvPicPr preferRelativeResize="0"/>
          <p:nvPr/>
        </p:nvPicPr>
        <p:blipFill>
          <a:blip r:embed="rId4">
            <a:alphaModFix/>
          </a:blip>
          <a:stretch>
            <a:fillRect/>
          </a:stretch>
        </p:blipFill>
        <p:spPr>
          <a:xfrm>
            <a:off x="5315375" y="295475"/>
            <a:ext cx="3515300" cy="29294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5"/>
          <p:cNvSpPr txBox="1">
            <a:spLocks noGrp="1"/>
          </p:cNvSpPr>
          <p:nvPr>
            <p:ph type="body" idx="1"/>
          </p:nvPr>
        </p:nvSpPr>
        <p:spPr>
          <a:xfrm>
            <a:off x="267925" y="966450"/>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400"/>
              <a:buNone/>
            </a:pPr>
            <a:r>
              <a:rPr lang="en" sz="2200" b="1">
                <a:solidFill>
                  <a:srgbClr val="000000"/>
                </a:solidFill>
                <a:latin typeface="Arial"/>
                <a:ea typeface="Arial"/>
                <a:cs typeface="Arial"/>
                <a:sym typeface="Arial"/>
              </a:rPr>
              <a:t>By the end of the session I will….</a:t>
            </a:r>
            <a:endParaRPr sz="2200" b="1">
              <a:solidFill>
                <a:srgbClr val="000000"/>
              </a:solidFill>
              <a:latin typeface="Arial"/>
              <a:ea typeface="Arial"/>
              <a:cs typeface="Arial"/>
              <a:sym typeface="Arial"/>
            </a:endParaRPr>
          </a:p>
          <a:p>
            <a:pPr marL="457200" lvl="0" indent="0" algn="l" rtl="0">
              <a:lnSpc>
                <a:spcPct val="115000"/>
              </a:lnSpc>
              <a:spcBef>
                <a:spcPts val="0"/>
              </a:spcBef>
              <a:spcAft>
                <a:spcPts val="0"/>
              </a:spcAft>
              <a:buSzPts val="2400"/>
              <a:buNone/>
            </a:pPr>
            <a:endParaRPr sz="2200">
              <a:solidFill>
                <a:srgbClr val="000000"/>
              </a:solidFill>
              <a:latin typeface="Arial"/>
              <a:ea typeface="Arial"/>
              <a:cs typeface="Arial"/>
              <a:sym typeface="Arial"/>
            </a:endParaRPr>
          </a:p>
          <a:p>
            <a:pPr marL="457200" lvl="0" indent="-368300" algn="l" rtl="0">
              <a:lnSpc>
                <a:spcPct val="115000"/>
              </a:lnSpc>
              <a:spcBef>
                <a:spcPts val="0"/>
              </a:spcBef>
              <a:spcAft>
                <a:spcPts val="0"/>
              </a:spcAft>
              <a:buClr>
                <a:srgbClr val="222222"/>
              </a:buClr>
              <a:buSzPts val="2200"/>
              <a:buFont typeface="Arial"/>
              <a:buChar char="●"/>
            </a:pPr>
            <a:r>
              <a:rPr lang="en" sz="2200">
                <a:solidFill>
                  <a:srgbClr val="222222"/>
                </a:solidFill>
                <a:latin typeface="Arial"/>
                <a:ea typeface="Arial"/>
                <a:cs typeface="Arial"/>
                <a:sym typeface="Arial"/>
              </a:rPr>
              <a:t>...better understand our unique STEM Certification application feedback.</a:t>
            </a:r>
            <a:endParaRPr sz="2200">
              <a:solidFill>
                <a:srgbClr val="222222"/>
              </a:solidFill>
              <a:latin typeface="Arial"/>
              <a:ea typeface="Arial"/>
              <a:cs typeface="Arial"/>
              <a:sym typeface="Arial"/>
            </a:endParaRPr>
          </a:p>
          <a:p>
            <a:pPr marL="457200" lvl="0" indent="-368300" algn="l" rtl="0">
              <a:spcBef>
                <a:spcPts val="0"/>
              </a:spcBef>
              <a:spcAft>
                <a:spcPts val="0"/>
              </a:spcAft>
              <a:buClr>
                <a:srgbClr val="222222"/>
              </a:buClr>
              <a:buSzPts val="2200"/>
              <a:buFont typeface="Arial"/>
              <a:buChar char="●"/>
            </a:pPr>
            <a:r>
              <a:rPr lang="en" sz="2200">
                <a:solidFill>
                  <a:srgbClr val="222222"/>
                </a:solidFill>
                <a:latin typeface="Arial"/>
                <a:ea typeface="Arial"/>
                <a:cs typeface="Arial"/>
                <a:sym typeface="Arial"/>
              </a:rPr>
              <a:t>…have identified tools and insight that will assist my team in building the evidence to improve our chances at earning full STEM Certification.</a:t>
            </a:r>
            <a:endParaRPr sz="2200">
              <a:solidFill>
                <a:srgbClr val="222222"/>
              </a:solidFill>
              <a:latin typeface="Arial"/>
              <a:ea typeface="Arial"/>
              <a:cs typeface="Arial"/>
              <a:sym typeface="Arial"/>
            </a:endParaRPr>
          </a:p>
          <a:p>
            <a:pPr marL="0" lvl="0" indent="0" algn="l" rtl="0">
              <a:lnSpc>
                <a:spcPct val="115000"/>
              </a:lnSpc>
              <a:spcBef>
                <a:spcPts val="2200"/>
              </a:spcBef>
              <a:spcAft>
                <a:spcPts val="0"/>
              </a:spcAft>
              <a:buSzPts val="2400"/>
              <a:buNone/>
            </a:pPr>
            <a:endParaRPr sz="2200">
              <a:solidFill>
                <a:schemeClr val="accent6"/>
              </a:solidFill>
              <a:latin typeface="Arial"/>
              <a:ea typeface="Arial"/>
              <a:cs typeface="Arial"/>
              <a:sym typeface="Arial"/>
            </a:endParaRPr>
          </a:p>
          <a:p>
            <a:pPr marL="457200" lvl="0" indent="0" algn="l" rtl="0">
              <a:lnSpc>
                <a:spcPct val="115000"/>
              </a:lnSpc>
              <a:spcBef>
                <a:spcPts val="0"/>
              </a:spcBef>
              <a:spcAft>
                <a:spcPts val="0"/>
              </a:spcAft>
              <a:buSzPts val="2400"/>
              <a:buNone/>
            </a:pPr>
            <a:endParaRPr sz="2200">
              <a:solidFill>
                <a:srgbClr val="000000"/>
              </a:solidFill>
              <a:latin typeface="Arial"/>
              <a:ea typeface="Arial"/>
              <a:cs typeface="Arial"/>
              <a:sym typeface="Arial"/>
            </a:endParaRPr>
          </a:p>
          <a:p>
            <a:pPr marL="457200" lvl="0" indent="0" algn="l" rtl="0">
              <a:lnSpc>
                <a:spcPct val="115000"/>
              </a:lnSpc>
              <a:spcBef>
                <a:spcPts val="0"/>
              </a:spcBef>
              <a:spcAft>
                <a:spcPts val="0"/>
              </a:spcAft>
              <a:buSzPts val="2400"/>
              <a:buNone/>
            </a:pPr>
            <a:endParaRPr sz="1800" b="1">
              <a:solidFill>
                <a:srgbClr val="444444"/>
              </a:solidFill>
              <a:highlight>
                <a:srgbClr val="FFFFFF"/>
              </a:highlight>
              <a:latin typeface="Arial"/>
              <a:ea typeface="Arial"/>
              <a:cs typeface="Arial"/>
              <a:sym typeface="Arial"/>
            </a:endParaRPr>
          </a:p>
        </p:txBody>
      </p:sp>
      <p:sp>
        <p:nvSpPr>
          <p:cNvPr id="92" name="Google Shape;92;p15"/>
          <p:cNvSpPr txBox="1">
            <a:spLocks noGrp="1"/>
          </p:cNvSpPr>
          <p:nvPr>
            <p:ph type="title"/>
          </p:nvPr>
        </p:nvSpPr>
        <p:spPr>
          <a:xfrm>
            <a:off x="224150" y="1718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sz="3000">
                <a:solidFill>
                  <a:schemeClr val="accent1"/>
                </a:solidFill>
              </a:rPr>
              <a:t>Today’s Learning Outcomes</a:t>
            </a:r>
            <a:endParaRPr sz="3000"/>
          </a:p>
        </p:txBody>
      </p:sp>
      <p:pic>
        <p:nvPicPr>
          <p:cNvPr id="93" name="Google Shape;93;p15"/>
          <p:cNvPicPr preferRelativeResize="0"/>
          <p:nvPr/>
        </p:nvPicPr>
        <p:blipFill rotWithShape="1">
          <a:blip r:embed="rId3">
            <a:alphaModFix/>
          </a:blip>
          <a:srcRect/>
          <a:stretch/>
        </p:blipFill>
        <p:spPr>
          <a:xfrm>
            <a:off x="3657138" y="4419949"/>
            <a:ext cx="1829724" cy="597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16"/>
          <p:cNvPicPr preferRelativeResize="0"/>
          <p:nvPr/>
        </p:nvPicPr>
        <p:blipFill rotWithShape="1">
          <a:blip r:embed="rId3">
            <a:alphaModFix/>
          </a:blip>
          <a:srcRect/>
          <a:stretch/>
        </p:blipFill>
        <p:spPr>
          <a:xfrm>
            <a:off x="3657138" y="4419949"/>
            <a:ext cx="1829724" cy="597700"/>
          </a:xfrm>
          <a:prstGeom prst="rect">
            <a:avLst/>
          </a:prstGeom>
          <a:noFill/>
          <a:ln>
            <a:noFill/>
          </a:ln>
        </p:spPr>
      </p:pic>
      <p:sp>
        <p:nvSpPr>
          <p:cNvPr id="99" name="Google Shape;99;p16">
            <a:hlinkClick r:id="rId4"/>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100" name="Google Shape;100;p16"/>
          <p:cNvGraphicFramePr/>
          <p:nvPr/>
        </p:nvGraphicFramePr>
        <p:xfrm>
          <a:off x="1080263" y="925525"/>
          <a:ext cx="3000000" cy="3000000"/>
        </p:xfrm>
        <a:graphic>
          <a:graphicData uri="http://schemas.openxmlformats.org/drawingml/2006/table">
            <a:tbl>
              <a:tblPr>
                <a:noFill/>
                <a:tableStyleId>{5507A98C-4EF6-4982-BDB6-847F7621A937}</a:tableStyleId>
              </a:tblPr>
              <a:tblGrid>
                <a:gridCol w="6586125">
                  <a:extLst>
                    <a:ext uri="{9D8B030D-6E8A-4147-A177-3AD203B41FA5}">
                      <a16:colId xmlns:a16="http://schemas.microsoft.com/office/drawing/2014/main" val="20000"/>
                    </a:ext>
                  </a:extLst>
                </a:gridCol>
              </a:tblGrid>
              <a:tr h="2654750">
                <a:tc>
                  <a:txBody>
                    <a:bodyPr/>
                    <a:lstStyle/>
                    <a:p>
                      <a:pPr marL="457200" lvl="0" indent="-298450" algn="l" rtl="0">
                        <a:lnSpc>
                          <a:spcPct val="115000"/>
                        </a:lnSpc>
                        <a:spcBef>
                          <a:spcPts val="0"/>
                        </a:spcBef>
                        <a:spcAft>
                          <a:spcPts val="0"/>
                        </a:spcAft>
                        <a:buSzPts val="1100"/>
                        <a:buChar char="●"/>
                      </a:pPr>
                      <a:r>
                        <a:rPr lang="en" sz="1800"/>
                        <a:t>Your Application Questions Answered by IDOE </a:t>
                      </a:r>
                      <a:endParaRPr sz="1800"/>
                    </a:p>
                    <a:p>
                      <a:pPr marL="457200" lvl="0" indent="-298450" algn="l" rtl="0">
                        <a:lnSpc>
                          <a:spcPct val="115000"/>
                        </a:lnSpc>
                        <a:spcBef>
                          <a:spcPts val="0"/>
                        </a:spcBef>
                        <a:spcAft>
                          <a:spcPts val="0"/>
                        </a:spcAft>
                        <a:buSzPts val="1100"/>
                        <a:buChar char="●"/>
                      </a:pPr>
                      <a:r>
                        <a:rPr lang="en" sz="1800"/>
                        <a:t>Finalizing and Submitting Your Application - Open Help Sessions </a:t>
                      </a:r>
                      <a:endParaRPr sz="1800"/>
                    </a:p>
                    <a:p>
                      <a:pPr marL="457200" lvl="0" indent="-298450" algn="l" rtl="0">
                        <a:lnSpc>
                          <a:spcPct val="115000"/>
                        </a:lnSpc>
                        <a:spcBef>
                          <a:spcPts val="0"/>
                        </a:spcBef>
                        <a:spcAft>
                          <a:spcPts val="0"/>
                        </a:spcAft>
                        <a:buSzPts val="1100"/>
                        <a:buChar char="●"/>
                      </a:pPr>
                      <a:r>
                        <a:rPr lang="en" sz="1800">
                          <a:highlight>
                            <a:srgbClr val="FFE599"/>
                          </a:highlight>
                        </a:rPr>
                        <a:t>Using the Feedback to Build Your Evidence </a:t>
                      </a:r>
                      <a:endParaRPr sz="1800">
                        <a:highlight>
                          <a:srgbClr val="FFE599"/>
                        </a:highlight>
                      </a:endParaRPr>
                    </a:p>
                    <a:p>
                      <a:pPr marL="457200" lvl="0" indent="-298450" algn="l" rtl="0">
                        <a:lnSpc>
                          <a:spcPct val="115000"/>
                        </a:lnSpc>
                        <a:spcBef>
                          <a:spcPts val="0"/>
                        </a:spcBef>
                        <a:spcAft>
                          <a:spcPts val="0"/>
                        </a:spcAft>
                        <a:buSzPts val="1100"/>
                        <a:buChar char="●"/>
                      </a:pPr>
                      <a:r>
                        <a:rPr lang="en" sz="1800"/>
                        <a:t>Preparing for Your Site Visit </a:t>
                      </a:r>
                      <a:endParaRPr sz="1800"/>
                    </a:p>
                    <a:p>
                      <a:pPr marL="457200" lvl="0" indent="-298450" algn="l" rtl="0">
                        <a:lnSpc>
                          <a:spcPct val="115000"/>
                        </a:lnSpc>
                        <a:spcBef>
                          <a:spcPts val="0"/>
                        </a:spcBef>
                        <a:spcAft>
                          <a:spcPts val="0"/>
                        </a:spcAft>
                        <a:buSzPts val="1100"/>
                        <a:buChar char="●"/>
                      </a:pPr>
                      <a:r>
                        <a:rPr lang="en" sz="1800"/>
                        <a:t>Learning from Each Other Showcase of schools</a:t>
                      </a:r>
                      <a:endParaRPr sz="1800"/>
                    </a:p>
                    <a:p>
                      <a:pPr marL="457200" lvl="0" indent="-298450" algn="l" rtl="0">
                        <a:lnSpc>
                          <a:spcPct val="115000"/>
                        </a:lnSpc>
                        <a:spcBef>
                          <a:spcPts val="0"/>
                        </a:spcBef>
                        <a:spcAft>
                          <a:spcPts val="0"/>
                        </a:spcAft>
                        <a:buSzPts val="1100"/>
                        <a:buChar char="●"/>
                      </a:pPr>
                      <a:r>
                        <a:rPr lang="en" sz="1800"/>
                        <a:t>Announcing &amp; Using Your Status </a:t>
                      </a:r>
                      <a:endParaRPr sz="1800"/>
                    </a:p>
                    <a:p>
                      <a:pPr marL="457200" lvl="0" indent="-298450" algn="l" rtl="0">
                        <a:lnSpc>
                          <a:spcPct val="115000"/>
                        </a:lnSpc>
                        <a:spcBef>
                          <a:spcPts val="0"/>
                        </a:spcBef>
                        <a:spcAft>
                          <a:spcPts val="0"/>
                        </a:spcAft>
                        <a:buSzPts val="1100"/>
                        <a:buChar char="●"/>
                      </a:pPr>
                      <a:r>
                        <a:rPr lang="en" sz="1800">
                          <a:solidFill>
                            <a:schemeClr val="accent6"/>
                          </a:solidFill>
                        </a:rPr>
                        <a:t>Getting Buy-In </a:t>
                      </a:r>
                      <a:endParaRPr sz="1800">
                        <a:solidFill>
                          <a:schemeClr val="accent6"/>
                        </a:solidFill>
                      </a:endParaRPr>
                    </a:p>
                    <a:p>
                      <a:pPr marL="457200" lvl="0" indent="-298450" algn="l" rtl="0">
                        <a:lnSpc>
                          <a:spcPct val="115000"/>
                        </a:lnSpc>
                        <a:spcBef>
                          <a:spcPts val="0"/>
                        </a:spcBef>
                        <a:spcAft>
                          <a:spcPts val="0"/>
                        </a:spcAft>
                        <a:buSzPts val="1100"/>
                        <a:buChar char="●"/>
                      </a:pPr>
                      <a:r>
                        <a:rPr lang="en" sz="1800">
                          <a:solidFill>
                            <a:schemeClr val="accent6"/>
                          </a:solidFill>
                        </a:rPr>
                        <a:t>2022-23 Application Review </a:t>
                      </a:r>
                      <a:endParaRPr sz="1800"/>
                    </a:p>
                  </a:txBody>
                  <a:tcPr marL="63500" marR="63500" marT="63500" marB="63500"/>
                </a:tc>
                <a:extLst>
                  <a:ext uri="{0D108BD9-81ED-4DB2-BD59-A6C34878D82A}">
                    <a16:rowId xmlns:a16="http://schemas.microsoft.com/office/drawing/2014/main" val="10000"/>
                  </a:ext>
                </a:extLst>
              </a:tr>
            </a:tbl>
          </a:graphicData>
        </a:graphic>
      </p:graphicFrame>
      <p:sp>
        <p:nvSpPr>
          <p:cNvPr id="101" name="Google Shape;101;p16"/>
          <p:cNvSpPr txBox="1"/>
          <p:nvPr/>
        </p:nvSpPr>
        <p:spPr>
          <a:xfrm>
            <a:off x="371350" y="188125"/>
            <a:ext cx="3000000" cy="585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600" b="1">
                <a:solidFill>
                  <a:srgbClr val="201F1E"/>
                </a:solidFill>
              </a:rPr>
              <a:t>The Series…</a:t>
            </a:r>
            <a:endParaRPr sz="2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17"/>
          <p:cNvPicPr preferRelativeResize="0"/>
          <p:nvPr/>
        </p:nvPicPr>
        <p:blipFill rotWithShape="1">
          <a:blip r:embed="rId3">
            <a:alphaModFix/>
          </a:blip>
          <a:srcRect/>
          <a:stretch/>
        </p:blipFill>
        <p:spPr>
          <a:xfrm>
            <a:off x="3657138" y="4419949"/>
            <a:ext cx="1829724" cy="597700"/>
          </a:xfrm>
          <a:prstGeom prst="rect">
            <a:avLst/>
          </a:prstGeom>
          <a:noFill/>
          <a:ln>
            <a:noFill/>
          </a:ln>
        </p:spPr>
      </p:pic>
      <p:sp>
        <p:nvSpPr>
          <p:cNvPr id="107" name="Google Shape;107;p17">
            <a:hlinkClick r:id="rId4"/>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8" name="Google Shape;108;p17"/>
          <p:cNvPicPr preferRelativeResize="0"/>
          <p:nvPr/>
        </p:nvPicPr>
        <p:blipFill>
          <a:blip r:embed="rId5">
            <a:alphaModFix/>
          </a:blip>
          <a:stretch>
            <a:fillRect/>
          </a:stretch>
        </p:blipFill>
        <p:spPr>
          <a:xfrm>
            <a:off x="6749303" y="188125"/>
            <a:ext cx="2067025" cy="1097750"/>
          </a:xfrm>
          <a:prstGeom prst="rect">
            <a:avLst/>
          </a:prstGeom>
          <a:noFill/>
          <a:ln>
            <a:noFill/>
          </a:ln>
        </p:spPr>
      </p:pic>
      <p:sp>
        <p:nvSpPr>
          <p:cNvPr id="109" name="Google Shape;109;p17"/>
          <p:cNvSpPr txBox="1"/>
          <p:nvPr/>
        </p:nvSpPr>
        <p:spPr>
          <a:xfrm>
            <a:off x="371350" y="188125"/>
            <a:ext cx="4829700" cy="615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800" b="1">
                <a:solidFill>
                  <a:srgbClr val="201F1E"/>
                </a:solidFill>
              </a:rPr>
              <a:t>MOST IMPORTANTLY…..</a:t>
            </a:r>
            <a:endParaRPr sz="2300"/>
          </a:p>
        </p:txBody>
      </p:sp>
      <p:sp>
        <p:nvSpPr>
          <p:cNvPr id="110" name="Google Shape;110;p17"/>
          <p:cNvSpPr txBox="1"/>
          <p:nvPr/>
        </p:nvSpPr>
        <p:spPr>
          <a:xfrm>
            <a:off x="210025" y="1506700"/>
            <a:ext cx="8247300" cy="1828500"/>
          </a:xfrm>
          <a:prstGeom prst="rect">
            <a:avLst/>
          </a:prstGeom>
          <a:noFill/>
          <a:ln>
            <a:noFill/>
          </a:ln>
        </p:spPr>
        <p:txBody>
          <a:bodyPr spcFirstLastPara="1" wrap="square" lIns="91425" tIns="91425" rIns="91425" bIns="91425" anchor="t" anchorCtr="0">
            <a:spAutoFit/>
          </a:bodyPr>
          <a:lstStyle/>
          <a:p>
            <a:pPr marL="457200" lvl="0" indent="-381000" algn="l" rtl="0">
              <a:lnSpc>
                <a:spcPct val="115000"/>
              </a:lnSpc>
              <a:spcBef>
                <a:spcPts val="0"/>
              </a:spcBef>
              <a:spcAft>
                <a:spcPts val="0"/>
              </a:spcAft>
              <a:buClr>
                <a:schemeClr val="accent6"/>
              </a:buClr>
              <a:buSzPts val="2400"/>
              <a:buChar char="●"/>
            </a:pPr>
            <a:r>
              <a:rPr lang="en" sz="2400">
                <a:solidFill>
                  <a:schemeClr val="accent6"/>
                </a:solidFill>
              </a:rPr>
              <a:t>Do not be discouraged by these scores - there are ABSOLUTELY some applicants that clearly deserve to earn full certification, just tighten it up!  </a:t>
            </a:r>
            <a:endParaRPr sz="2400">
              <a:solidFill>
                <a:schemeClr val="accent6"/>
              </a:solidFill>
            </a:endParaRPr>
          </a:p>
          <a:p>
            <a:pPr marL="457200" lvl="0" indent="0" algn="l" rtl="0">
              <a:lnSpc>
                <a:spcPct val="115000"/>
              </a:lnSpc>
              <a:spcBef>
                <a:spcPts val="0"/>
              </a:spcBef>
              <a:spcAft>
                <a:spcPts val="0"/>
              </a:spcAft>
              <a:buNone/>
            </a:pPr>
            <a:endParaRPr sz="2400">
              <a:solidFill>
                <a:schemeClr val="accent6"/>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18"/>
          <p:cNvPicPr preferRelativeResize="0"/>
          <p:nvPr/>
        </p:nvPicPr>
        <p:blipFill rotWithShape="1">
          <a:blip r:embed="rId3">
            <a:alphaModFix/>
          </a:blip>
          <a:srcRect/>
          <a:stretch/>
        </p:blipFill>
        <p:spPr>
          <a:xfrm>
            <a:off x="3657138" y="4419949"/>
            <a:ext cx="1829724" cy="597700"/>
          </a:xfrm>
          <a:prstGeom prst="rect">
            <a:avLst/>
          </a:prstGeom>
          <a:noFill/>
          <a:ln>
            <a:noFill/>
          </a:ln>
        </p:spPr>
      </p:pic>
      <p:sp>
        <p:nvSpPr>
          <p:cNvPr id="116" name="Google Shape;116;p18">
            <a:hlinkClick r:id="rId4"/>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8"/>
          <p:cNvSpPr txBox="1"/>
          <p:nvPr/>
        </p:nvSpPr>
        <p:spPr>
          <a:xfrm>
            <a:off x="371350" y="188125"/>
            <a:ext cx="7527600" cy="477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900" b="1">
                <a:solidFill>
                  <a:srgbClr val="201F1E"/>
                </a:solidFill>
              </a:rPr>
              <a:t>What You Have Received…</a:t>
            </a:r>
            <a:r>
              <a:rPr lang="en" sz="1900" u="sng">
                <a:solidFill>
                  <a:schemeClr val="hlink"/>
                </a:solidFill>
                <a:hlinkClick r:id="rId5"/>
              </a:rPr>
              <a:t>Preliminary Score Report Template</a:t>
            </a:r>
            <a:endParaRPr sz="1900"/>
          </a:p>
        </p:txBody>
      </p:sp>
      <p:sp>
        <p:nvSpPr>
          <p:cNvPr id="118" name="Google Shape;118;p18"/>
          <p:cNvSpPr txBox="1"/>
          <p:nvPr/>
        </p:nvSpPr>
        <p:spPr>
          <a:xfrm>
            <a:off x="7088625" y="1643300"/>
            <a:ext cx="1727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119" name="Google Shape;119;p18"/>
          <p:cNvPicPr preferRelativeResize="0"/>
          <p:nvPr/>
        </p:nvPicPr>
        <p:blipFill>
          <a:blip r:embed="rId6">
            <a:alphaModFix/>
          </a:blip>
          <a:stretch>
            <a:fillRect/>
          </a:stretch>
        </p:blipFill>
        <p:spPr>
          <a:xfrm>
            <a:off x="762050" y="665125"/>
            <a:ext cx="6754751" cy="3397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19"/>
          <p:cNvPicPr preferRelativeResize="0"/>
          <p:nvPr/>
        </p:nvPicPr>
        <p:blipFill rotWithShape="1">
          <a:blip r:embed="rId3">
            <a:alphaModFix/>
          </a:blip>
          <a:srcRect/>
          <a:stretch/>
        </p:blipFill>
        <p:spPr>
          <a:xfrm>
            <a:off x="3657138" y="4419949"/>
            <a:ext cx="1829724" cy="597700"/>
          </a:xfrm>
          <a:prstGeom prst="rect">
            <a:avLst/>
          </a:prstGeom>
          <a:noFill/>
          <a:ln>
            <a:noFill/>
          </a:ln>
        </p:spPr>
      </p:pic>
      <p:sp>
        <p:nvSpPr>
          <p:cNvPr id="125" name="Google Shape;125;p19">
            <a:hlinkClick r:id="rId4"/>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6" name="Google Shape;126;p19"/>
          <p:cNvPicPr preferRelativeResize="0"/>
          <p:nvPr/>
        </p:nvPicPr>
        <p:blipFill>
          <a:blip r:embed="rId5">
            <a:alphaModFix/>
          </a:blip>
          <a:stretch>
            <a:fillRect/>
          </a:stretch>
        </p:blipFill>
        <p:spPr>
          <a:xfrm>
            <a:off x="6749303" y="188125"/>
            <a:ext cx="2067025" cy="1097750"/>
          </a:xfrm>
          <a:prstGeom prst="rect">
            <a:avLst/>
          </a:prstGeom>
          <a:noFill/>
          <a:ln>
            <a:noFill/>
          </a:ln>
        </p:spPr>
      </p:pic>
      <p:sp>
        <p:nvSpPr>
          <p:cNvPr id="127" name="Google Shape;127;p19"/>
          <p:cNvSpPr txBox="1"/>
          <p:nvPr/>
        </p:nvSpPr>
        <p:spPr>
          <a:xfrm>
            <a:off x="371350" y="188125"/>
            <a:ext cx="6378000" cy="615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800" b="1">
                <a:solidFill>
                  <a:srgbClr val="201F1E"/>
                </a:solidFill>
              </a:rPr>
              <a:t>Biggest Issues/Main Takeaways…</a:t>
            </a:r>
            <a:endParaRPr sz="2800"/>
          </a:p>
        </p:txBody>
      </p:sp>
      <p:sp>
        <p:nvSpPr>
          <p:cNvPr id="128" name="Google Shape;128;p19"/>
          <p:cNvSpPr txBox="1"/>
          <p:nvPr/>
        </p:nvSpPr>
        <p:spPr>
          <a:xfrm>
            <a:off x="210025" y="1506700"/>
            <a:ext cx="8247300" cy="1828500"/>
          </a:xfrm>
          <a:prstGeom prst="rect">
            <a:avLst/>
          </a:prstGeom>
          <a:noFill/>
          <a:ln>
            <a:noFill/>
          </a:ln>
        </p:spPr>
        <p:txBody>
          <a:bodyPr spcFirstLastPara="1" wrap="square" lIns="91425" tIns="91425" rIns="91425" bIns="91425" anchor="t" anchorCtr="0">
            <a:spAutoFit/>
          </a:bodyPr>
          <a:lstStyle/>
          <a:p>
            <a:pPr marL="457200" lvl="0" indent="-381000" algn="l" rtl="0">
              <a:lnSpc>
                <a:spcPct val="115000"/>
              </a:lnSpc>
              <a:spcBef>
                <a:spcPts val="0"/>
              </a:spcBef>
              <a:spcAft>
                <a:spcPts val="0"/>
              </a:spcAft>
              <a:buClr>
                <a:schemeClr val="accent6"/>
              </a:buClr>
              <a:buSzPts val="2400"/>
              <a:buChar char="●"/>
            </a:pPr>
            <a:r>
              <a:rPr lang="en" sz="2400">
                <a:solidFill>
                  <a:schemeClr val="accent6"/>
                </a:solidFill>
              </a:rPr>
              <a:t>Following the rubric is the biggest issue</a:t>
            </a:r>
            <a:endParaRPr sz="2400">
              <a:solidFill>
                <a:schemeClr val="accent6"/>
              </a:solidFill>
            </a:endParaRPr>
          </a:p>
          <a:p>
            <a:pPr marL="457200" lvl="0" indent="-381000" algn="l" rtl="0">
              <a:lnSpc>
                <a:spcPct val="115000"/>
              </a:lnSpc>
              <a:spcBef>
                <a:spcPts val="0"/>
              </a:spcBef>
              <a:spcAft>
                <a:spcPts val="0"/>
              </a:spcAft>
              <a:buClr>
                <a:schemeClr val="accent6"/>
              </a:buClr>
              <a:buSzPts val="2400"/>
              <a:buChar char="●"/>
            </a:pPr>
            <a:r>
              <a:rPr lang="en" sz="2400">
                <a:solidFill>
                  <a:schemeClr val="accent6"/>
                </a:solidFill>
              </a:rPr>
              <a:t>Lots of indirect evidence or reasoning</a:t>
            </a:r>
            <a:endParaRPr sz="2400">
              <a:solidFill>
                <a:schemeClr val="accent6"/>
              </a:solidFill>
            </a:endParaRPr>
          </a:p>
          <a:p>
            <a:pPr marL="914400" lvl="1" indent="-381000" algn="l" rtl="0">
              <a:lnSpc>
                <a:spcPct val="115000"/>
              </a:lnSpc>
              <a:spcBef>
                <a:spcPts val="0"/>
              </a:spcBef>
              <a:spcAft>
                <a:spcPts val="0"/>
              </a:spcAft>
              <a:buClr>
                <a:schemeClr val="accent6"/>
              </a:buClr>
              <a:buSzPts val="2400"/>
              <a:buChar char="○"/>
            </a:pPr>
            <a:r>
              <a:rPr lang="en" sz="2400">
                <a:solidFill>
                  <a:schemeClr val="accent6"/>
                </a:solidFill>
              </a:rPr>
              <a:t>Everything needs to be linked to the rubric</a:t>
            </a:r>
            <a:endParaRPr sz="2400">
              <a:solidFill>
                <a:schemeClr val="accent6"/>
              </a:solidFill>
            </a:endParaRPr>
          </a:p>
          <a:p>
            <a:pPr marL="457200" lvl="0" indent="-381000" algn="l" rtl="0">
              <a:lnSpc>
                <a:spcPct val="115000"/>
              </a:lnSpc>
              <a:spcBef>
                <a:spcPts val="0"/>
              </a:spcBef>
              <a:spcAft>
                <a:spcPts val="0"/>
              </a:spcAft>
              <a:buClr>
                <a:schemeClr val="accent6"/>
              </a:buClr>
              <a:buSzPts val="2400"/>
              <a:buChar char="●"/>
            </a:pPr>
            <a:r>
              <a:rPr lang="en" sz="2400">
                <a:solidFill>
                  <a:schemeClr val="accent6"/>
                </a:solidFill>
              </a:rPr>
              <a:t>Evidence and narrative provided is not STEM focused</a:t>
            </a:r>
            <a:endParaRPr sz="2400">
              <a:solidFill>
                <a:schemeClr val="accent6"/>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20"/>
          <p:cNvPicPr preferRelativeResize="0"/>
          <p:nvPr/>
        </p:nvPicPr>
        <p:blipFill rotWithShape="1">
          <a:blip r:embed="rId3">
            <a:alphaModFix/>
          </a:blip>
          <a:srcRect/>
          <a:stretch/>
        </p:blipFill>
        <p:spPr>
          <a:xfrm>
            <a:off x="3657138" y="4419949"/>
            <a:ext cx="1829724" cy="597700"/>
          </a:xfrm>
          <a:prstGeom prst="rect">
            <a:avLst/>
          </a:prstGeom>
          <a:noFill/>
          <a:ln>
            <a:noFill/>
          </a:ln>
        </p:spPr>
      </p:pic>
      <p:sp>
        <p:nvSpPr>
          <p:cNvPr id="134" name="Google Shape;134;p20">
            <a:hlinkClick r:id="rId4"/>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5" name="Google Shape;135;p20"/>
          <p:cNvPicPr preferRelativeResize="0"/>
          <p:nvPr/>
        </p:nvPicPr>
        <p:blipFill>
          <a:blip r:embed="rId5">
            <a:alphaModFix/>
          </a:blip>
          <a:stretch>
            <a:fillRect/>
          </a:stretch>
        </p:blipFill>
        <p:spPr>
          <a:xfrm>
            <a:off x="6749303" y="188125"/>
            <a:ext cx="2067025" cy="1097750"/>
          </a:xfrm>
          <a:prstGeom prst="rect">
            <a:avLst/>
          </a:prstGeom>
          <a:noFill/>
          <a:ln>
            <a:noFill/>
          </a:ln>
        </p:spPr>
      </p:pic>
      <p:sp>
        <p:nvSpPr>
          <p:cNvPr id="136" name="Google Shape;136;p20"/>
          <p:cNvSpPr txBox="1"/>
          <p:nvPr/>
        </p:nvSpPr>
        <p:spPr>
          <a:xfrm>
            <a:off x="371350" y="188125"/>
            <a:ext cx="6253200" cy="813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900" b="1">
                <a:solidFill>
                  <a:srgbClr val="201F1E"/>
                </a:solidFill>
              </a:rPr>
              <a:t>FIRST: Make Sure You Have Included ALL Required Components of the Application….</a:t>
            </a:r>
            <a:endParaRPr/>
          </a:p>
        </p:txBody>
      </p:sp>
      <p:sp>
        <p:nvSpPr>
          <p:cNvPr id="137" name="Google Shape;137;p20"/>
          <p:cNvSpPr txBox="1"/>
          <p:nvPr/>
        </p:nvSpPr>
        <p:spPr>
          <a:xfrm>
            <a:off x="516500" y="1103438"/>
            <a:ext cx="8247300" cy="3070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solidFill>
                  <a:schemeClr val="accent6"/>
                </a:solidFill>
              </a:rPr>
              <a:t>● </a:t>
            </a:r>
            <a:r>
              <a:rPr lang="en" sz="1500">
                <a:solidFill>
                  <a:schemeClr val="accent6"/>
                </a:solidFill>
              </a:rPr>
              <a:t>STEM Plan Executive Summary (Maximum of 1,500 Words) </a:t>
            </a:r>
            <a:endParaRPr sz="1500">
              <a:solidFill>
                <a:schemeClr val="accent6"/>
              </a:solidFill>
            </a:endParaRPr>
          </a:p>
          <a:p>
            <a:pPr marL="0" lvl="0" indent="0" algn="l" rtl="0">
              <a:lnSpc>
                <a:spcPct val="115000"/>
              </a:lnSpc>
              <a:spcBef>
                <a:spcPts val="0"/>
              </a:spcBef>
              <a:spcAft>
                <a:spcPts val="0"/>
              </a:spcAft>
              <a:buNone/>
            </a:pPr>
            <a:r>
              <a:rPr lang="en" sz="1500">
                <a:solidFill>
                  <a:schemeClr val="accent6"/>
                </a:solidFill>
              </a:rPr>
              <a:t>● STEM Plan Vision Statement </a:t>
            </a:r>
            <a:endParaRPr sz="1500">
              <a:solidFill>
                <a:schemeClr val="accent6"/>
              </a:solidFill>
            </a:endParaRPr>
          </a:p>
          <a:p>
            <a:pPr marL="0" lvl="0" indent="0" algn="l" rtl="0">
              <a:lnSpc>
                <a:spcPct val="115000"/>
              </a:lnSpc>
              <a:spcBef>
                <a:spcPts val="0"/>
              </a:spcBef>
              <a:spcAft>
                <a:spcPts val="0"/>
              </a:spcAft>
              <a:buNone/>
            </a:pPr>
            <a:r>
              <a:rPr lang="en" sz="1500">
                <a:solidFill>
                  <a:schemeClr val="accent6"/>
                </a:solidFill>
              </a:rPr>
              <a:t>● STEM Plan Mission Statement </a:t>
            </a:r>
            <a:endParaRPr sz="1500">
              <a:solidFill>
                <a:schemeClr val="accent6"/>
              </a:solidFill>
            </a:endParaRPr>
          </a:p>
          <a:p>
            <a:pPr marL="0" lvl="0" indent="0" algn="l" rtl="0">
              <a:lnSpc>
                <a:spcPct val="115000"/>
              </a:lnSpc>
              <a:spcBef>
                <a:spcPts val="0"/>
              </a:spcBef>
              <a:spcAft>
                <a:spcPts val="0"/>
              </a:spcAft>
              <a:buNone/>
            </a:pPr>
            <a:r>
              <a:rPr lang="en" sz="1500">
                <a:solidFill>
                  <a:schemeClr val="accent6"/>
                </a:solidFill>
              </a:rPr>
              <a:t>● STEM School Leadership Team Biographies </a:t>
            </a:r>
            <a:endParaRPr sz="1500">
              <a:solidFill>
                <a:schemeClr val="accent6"/>
              </a:solidFill>
            </a:endParaRPr>
          </a:p>
          <a:p>
            <a:pPr marL="0" lvl="0" indent="0" algn="l" rtl="0">
              <a:lnSpc>
                <a:spcPct val="115000"/>
              </a:lnSpc>
              <a:spcBef>
                <a:spcPts val="0"/>
              </a:spcBef>
              <a:spcAft>
                <a:spcPts val="0"/>
              </a:spcAft>
              <a:buNone/>
            </a:pPr>
            <a:r>
              <a:rPr lang="en" sz="1500">
                <a:solidFill>
                  <a:schemeClr val="accent6"/>
                </a:solidFill>
              </a:rPr>
              <a:t>● STEM School Leadership Team Chair Contact Information </a:t>
            </a:r>
            <a:endParaRPr sz="1500">
              <a:solidFill>
                <a:schemeClr val="accent6"/>
              </a:solidFill>
            </a:endParaRPr>
          </a:p>
          <a:p>
            <a:pPr marL="0" lvl="0" indent="0" algn="l" rtl="0">
              <a:lnSpc>
                <a:spcPct val="115000"/>
              </a:lnSpc>
              <a:spcBef>
                <a:spcPts val="0"/>
              </a:spcBef>
              <a:spcAft>
                <a:spcPts val="0"/>
              </a:spcAft>
              <a:buNone/>
            </a:pPr>
            <a:r>
              <a:rPr lang="en" sz="1500">
                <a:solidFill>
                  <a:schemeClr val="accent6"/>
                </a:solidFill>
              </a:rPr>
              <a:t>● Principal Information &amp; Superintendent Information </a:t>
            </a:r>
            <a:endParaRPr sz="1500">
              <a:solidFill>
                <a:schemeClr val="accent6"/>
              </a:solidFill>
            </a:endParaRPr>
          </a:p>
          <a:p>
            <a:pPr marL="0" lvl="0" indent="0" algn="l" rtl="0">
              <a:lnSpc>
                <a:spcPct val="115000"/>
              </a:lnSpc>
              <a:spcBef>
                <a:spcPts val="0"/>
              </a:spcBef>
              <a:spcAft>
                <a:spcPts val="0"/>
              </a:spcAft>
              <a:buNone/>
            </a:pPr>
            <a:r>
              <a:rPr lang="en" sz="1500" b="1">
                <a:solidFill>
                  <a:schemeClr val="accent6"/>
                </a:solidFill>
              </a:rPr>
              <a:t>●</a:t>
            </a:r>
            <a:r>
              <a:rPr lang="en" sz="1500">
                <a:solidFill>
                  <a:schemeClr val="accent6"/>
                </a:solidFill>
              </a:rPr>
              <a:t> </a:t>
            </a:r>
            <a:r>
              <a:rPr lang="en" sz="1500" b="1">
                <a:solidFill>
                  <a:schemeClr val="accent6"/>
                </a:solidFill>
              </a:rPr>
              <a:t>A Section For EACH Domain</a:t>
            </a:r>
            <a:endParaRPr sz="1500" b="1">
              <a:solidFill>
                <a:schemeClr val="accent6"/>
              </a:solidFill>
            </a:endParaRPr>
          </a:p>
          <a:p>
            <a:pPr marL="457200" lvl="0" indent="0" algn="l" rtl="0">
              <a:lnSpc>
                <a:spcPct val="115000"/>
              </a:lnSpc>
              <a:spcBef>
                <a:spcPts val="0"/>
              </a:spcBef>
              <a:spcAft>
                <a:spcPts val="0"/>
              </a:spcAft>
              <a:buNone/>
            </a:pPr>
            <a:r>
              <a:rPr lang="en" sz="1500" b="1">
                <a:solidFill>
                  <a:schemeClr val="accent6"/>
                </a:solidFill>
              </a:rPr>
              <a:t>○ Domain summary (Maximum of 500 Words) </a:t>
            </a:r>
            <a:endParaRPr sz="1500" b="1">
              <a:solidFill>
                <a:schemeClr val="accent6"/>
              </a:solidFill>
            </a:endParaRPr>
          </a:p>
          <a:p>
            <a:pPr marL="457200" lvl="0" indent="0" algn="l" rtl="0">
              <a:lnSpc>
                <a:spcPct val="115000"/>
              </a:lnSpc>
              <a:spcBef>
                <a:spcPts val="0"/>
              </a:spcBef>
              <a:spcAft>
                <a:spcPts val="0"/>
              </a:spcAft>
              <a:buNone/>
            </a:pPr>
            <a:r>
              <a:rPr lang="en" sz="1500" b="1">
                <a:solidFill>
                  <a:schemeClr val="accent6"/>
                </a:solidFill>
              </a:rPr>
              <a:t>○ Short summary and description of each piece of evidence </a:t>
            </a:r>
            <a:endParaRPr sz="1500" b="1">
              <a:solidFill>
                <a:schemeClr val="accent6"/>
              </a:solidFill>
            </a:endParaRPr>
          </a:p>
          <a:p>
            <a:pPr marL="457200" lvl="0" indent="0" algn="l" rtl="0">
              <a:lnSpc>
                <a:spcPct val="115000"/>
              </a:lnSpc>
              <a:spcBef>
                <a:spcPts val="0"/>
              </a:spcBef>
              <a:spcAft>
                <a:spcPts val="0"/>
              </a:spcAft>
              <a:buNone/>
            </a:pPr>
            <a:r>
              <a:rPr lang="en" sz="1500" b="1">
                <a:solidFill>
                  <a:schemeClr val="accent6"/>
                </a:solidFill>
              </a:rPr>
              <a:t>○ Corresponding, uploaded documentation </a:t>
            </a:r>
            <a:endParaRPr sz="1500" b="1">
              <a:solidFill>
                <a:schemeClr val="accent6"/>
              </a:solidFill>
            </a:endParaRPr>
          </a:p>
          <a:p>
            <a:pPr marL="0" lvl="0" indent="0" algn="l" rtl="0">
              <a:lnSpc>
                <a:spcPct val="115000"/>
              </a:lnSpc>
              <a:spcBef>
                <a:spcPts val="0"/>
              </a:spcBef>
              <a:spcAft>
                <a:spcPts val="0"/>
              </a:spcAft>
              <a:buNone/>
            </a:pPr>
            <a:r>
              <a:rPr lang="en" sz="1500">
                <a:solidFill>
                  <a:schemeClr val="accent6"/>
                </a:solidFill>
              </a:rPr>
              <a:t>● 3 Letters of Support (Principal, Superintendent, &amp; Community Partner)</a:t>
            </a:r>
            <a:endParaRPr sz="1500">
              <a:solidFill>
                <a:schemeClr val="accent6"/>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1733"/>
      </a:dk1>
      <a:lt1>
        <a:srgbClr val="FFFFFF"/>
      </a:lt1>
      <a:dk2>
        <a:srgbClr val="001733"/>
      </a:dk2>
      <a:lt2>
        <a:srgbClr val="EEEEEE"/>
      </a:lt2>
      <a:accent1>
        <a:srgbClr val="169444"/>
      </a:accent1>
      <a:accent2>
        <a:srgbClr val="FF8F01"/>
      </a:accent2>
      <a:accent3>
        <a:srgbClr val="ABD81A"/>
      </a:accent3>
      <a:accent4>
        <a:srgbClr val="C6121E"/>
      </a:accent4>
      <a:accent5>
        <a:srgbClr val="167A91"/>
      </a:accent5>
      <a:accent6>
        <a:srgbClr val="000000"/>
      </a:accent6>
      <a:hlink>
        <a:srgbClr val="0000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2135</Words>
  <Application>Microsoft Office PowerPoint</Application>
  <PresentationFormat>On-screen Show (16:9)</PresentationFormat>
  <Paragraphs>147</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Roboto</vt:lpstr>
      <vt:lpstr>Arial</vt:lpstr>
      <vt:lpstr>Merriweather</vt:lpstr>
      <vt:lpstr>Arvo</vt:lpstr>
      <vt:lpstr>Simple Light</vt:lpstr>
      <vt:lpstr>The Road to STEM Certification: Using the Feedback to Build Your Evidence</vt:lpstr>
      <vt:lpstr>A Little About Me...</vt:lpstr>
      <vt:lpstr>What school’s do we have here today?</vt:lpstr>
      <vt:lpstr>Today’s Learning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Road to STEM Certification: Using the Feedback to Build Your Evidence</dc:title>
  <cp:lastModifiedBy>Martie Hoofer</cp:lastModifiedBy>
  <cp:revision>1</cp:revision>
  <dcterms:modified xsi:type="dcterms:W3CDTF">2021-12-14T15:01:43Z</dcterms:modified>
</cp:coreProperties>
</file>