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Roboto"/>
      <p:regular r:id="rId16"/>
      <p:bold r:id="rId17"/>
      <p:italic r:id="rId18"/>
      <p:boldItalic r:id="rId19"/>
    </p:embeddedFont>
    <p:embeddedFont>
      <p:font typeface="Arvo"/>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Arvo-regular.fntdata"/><Relationship Id="rId11" Type="http://schemas.openxmlformats.org/officeDocument/2006/relationships/slide" Target="slides/slide6.xml"/><Relationship Id="rId22" Type="http://schemas.openxmlformats.org/officeDocument/2006/relationships/font" Target="fonts/Arvo-italic.fntdata"/><Relationship Id="rId10" Type="http://schemas.openxmlformats.org/officeDocument/2006/relationships/slide" Target="slides/slide5.xml"/><Relationship Id="rId21" Type="http://schemas.openxmlformats.org/officeDocument/2006/relationships/font" Target="fonts/Arvo-bold.fntdata"/><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font" Target="fonts/Arvo-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Roboto-bold.fntdata"/><Relationship Id="rId16" Type="http://schemas.openxmlformats.org/officeDocument/2006/relationships/font" Target="fonts/Roboto-regular.fntdata"/><Relationship Id="rId5" Type="http://schemas.openxmlformats.org/officeDocument/2006/relationships/notesMaster" Target="notesMasters/notesMaster1.xml"/><Relationship Id="rId19" Type="http://schemas.openxmlformats.org/officeDocument/2006/relationships/font" Target="fonts/Roboto-boldItalic.fntdata"/><Relationship Id="rId6" Type="http://schemas.openxmlformats.org/officeDocument/2006/relationships/slide" Target="slides/slide1.xml"/><Relationship Id="rId18" Type="http://schemas.openxmlformats.org/officeDocument/2006/relationships/font" Target="fonts/Roboto-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 name="Google Shape;68;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d9d7770ed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d9d7770ed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Make this the last slide in your presentation</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b3e5da9f11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b3e5da9f11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1733"/>
              </a:buClr>
              <a:buSzPts val="1100"/>
              <a:buFont typeface="Arial"/>
              <a:buNone/>
            </a:pPr>
            <a:r>
              <a:rPr lang="en" sz="1000">
                <a:solidFill>
                  <a:srgbClr val="001733"/>
                </a:solidFill>
                <a:latin typeface="Roboto"/>
                <a:ea typeface="Roboto"/>
                <a:cs typeface="Roboto"/>
                <a:sym typeface="Roboto"/>
              </a:rPr>
              <a:t>Hello and welcome to our session, TITLE OF THE SESSION. I am NAME, TITLE, ORG. Thank you for joining me/us at Keep Indiana Learning. </a:t>
            </a:r>
            <a:endParaRPr sz="1000">
              <a:solidFill>
                <a:srgbClr val="001733"/>
              </a:solidFill>
              <a:latin typeface="Roboto"/>
              <a:ea typeface="Roboto"/>
              <a:cs typeface="Roboto"/>
              <a:sym typeface="Roboto"/>
            </a:endParaRPr>
          </a:p>
          <a:p>
            <a:pPr indent="0" lvl="0" marL="0" rtl="0" algn="l">
              <a:lnSpc>
                <a:spcPct val="115000"/>
              </a:lnSpc>
              <a:spcBef>
                <a:spcPts val="0"/>
              </a:spcBef>
              <a:spcAft>
                <a:spcPts val="0"/>
              </a:spcAft>
              <a:buClr>
                <a:srgbClr val="001733"/>
              </a:buClr>
              <a:buSzPts val="1100"/>
              <a:buFont typeface="Arial"/>
              <a:buNone/>
            </a:pPr>
            <a:r>
              <a:t/>
            </a:r>
            <a:endParaRPr sz="1000">
              <a:solidFill>
                <a:srgbClr val="001733"/>
              </a:solidFill>
              <a:latin typeface="Roboto"/>
              <a:ea typeface="Roboto"/>
              <a:cs typeface="Roboto"/>
              <a:sym typeface="Roboto"/>
            </a:endParaRPr>
          </a:p>
          <a:p>
            <a:pPr indent="0" lvl="0" marL="0" rtl="0" algn="l">
              <a:lnSpc>
                <a:spcPct val="115000"/>
              </a:lnSpc>
              <a:spcBef>
                <a:spcPts val="0"/>
              </a:spcBef>
              <a:spcAft>
                <a:spcPts val="0"/>
              </a:spcAft>
              <a:buClr>
                <a:srgbClr val="001733"/>
              </a:buClr>
              <a:buSzPts val="1100"/>
              <a:buFont typeface="Arial"/>
              <a:buNone/>
            </a:pPr>
            <a:r>
              <a:rPr lang="en" sz="1000">
                <a:solidFill>
                  <a:srgbClr val="001733"/>
                </a:solidFill>
                <a:latin typeface="Roboto"/>
                <a:ea typeface="Roboto"/>
                <a:cs typeface="Roboto"/>
                <a:sym typeface="Roboto"/>
              </a:rPr>
              <a:t>Before we get started, a few quick notes about this ON24 platform.  You can resize, move, and minimize all the windows on the screen to best suit your learning style. </a:t>
            </a:r>
            <a:endParaRPr sz="1000">
              <a:solidFill>
                <a:srgbClr val="001733"/>
              </a:solidFill>
              <a:latin typeface="Roboto"/>
              <a:ea typeface="Roboto"/>
              <a:cs typeface="Roboto"/>
              <a:sym typeface="Roboto"/>
            </a:endParaRPr>
          </a:p>
          <a:p>
            <a:pPr indent="0" lvl="0" marL="0" rtl="0" algn="l">
              <a:lnSpc>
                <a:spcPct val="115000"/>
              </a:lnSpc>
              <a:spcBef>
                <a:spcPts val="0"/>
              </a:spcBef>
              <a:spcAft>
                <a:spcPts val="0"/>
              </a:spcAft>
              <a:buClr>
                <a:srgbClr val="001733"/>
              </a:buClr>
              <a:buSzPts val="1100"/>
              <a:buFont typeface="Arial"/>
              <a:buNone/>
            </a:pPr>
            <a:r>
              <a:t/>
            </a:r>
            <a:endParaRPr sz="1000">
              <a:solidFill>
                <a:srgbClr val="001733"/>
              </a:solidFill>
              <a:latin typeface="Roboto"/>
              <a:ea typeface="Roboto"/>
              <a:cs typeface="Roboto"/>
              <a:sym typeface="Roboto"/>
            </a:endParaRPr>
          </a:p>
          <a:p>
            <a:pPr indent="0" lvl="0" marL="0" rtl="0" algn="l">
              <a:lnSpc>
                <a:spcPct val="115000"/>
              </a:lnSpc>
              <a:spcBef>
                <a:spcPts val="0"/>
              </a:spcBef>
              <a:spcAft>
                <a:spcPts val="0"/>
              </a:spcAft>
              <a:buClr>
                <a:srgbClr val="001733"/>
              </a:buClr>
              <a:buSzPts val="1100"/>
              <a:buFont typeface="Arial"/>
              <a:buNone/>
            </a:pPr>
            <a:r>
              <a:rPr lang="en" sz="1000">
                <a:solidFill>
                  <a:srgbClr val="001733"/>
                </a:solidFill>
                <a:latin typeface="Roboto"/>
                <a:ea typeface="Roboto"/>
                <a:cs typeface="Roboto"/>
                <a:sym typeface="Roboto"/>
              </a:rPr>
              <a:t>When I share my screen to demonstrate a tool or resource, you may want to maximize this video window. Click the four arrows at the top of this window to go to full screen, and click the escape button on your keyboard to exit full screen. If you are watching this on a mobile device or tablet, you can pinch and zoom to increase the size. </a:t>
            </a:r>
            <a:endParaRPr sz="1000">
              <a:solidFill>
                <a:srgbClr val="001733"/>
              </a:solidFill>
              <a:latin typeface="Roboto"/>
              <a:ea typeface="Roboto"/>
              <a:cs typeface="Roboto"/>
              <a:sym typeface="Roboto"/>
            </a:endParaRPr>
          </a:p>
          <a:p>
            <a:pPr indent="0" lvl="0" marL="0" rtl="0" algn="l">
              <a:lnSpc>
                <a:spcPct val="115000"/>
              </a:lnSpc>
              <a:spcBef>
                <a:spcPts val="0"/>
              </a:spcBef>
              <a:spcAft>
                <a:spcPts val="0"/>
              </a:spcAft>
              <a:buClr>
                <a:srgbClr val="001733"/>
              </a:buClr>
              <a:buSzPts val="1100"/>
              <a:buFont typeface="Arial"/>
              <a:buNone/>
            </a:pPr>
            <a:r>
              <a:t/>
            </a:r>
            <a:endParaRPr sz="1000">
              <a:solidFill>
                <a:srgbClr val="001733"/>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lang="en" sz="1000">
                <a:solidFill>
                  <a:srgbClr val="001733"/>
                </a:solidFill>
                <a:latin typeface="Roboto"/>
                <a:ea typeface="Roboto"/>
                <a:cs typeface="Roboto"/>
                <a:sym typeface="Roboto"/>
              </a:rPr>
              <a:t>The slides and resources mentioned in the session can be accessed in the Related Content box. If you do not see the Related Content box, you can click on the checklist icon from the toolbar. Feel free to pause the video as needed. </a:t>
            </a:r>
            <a:endParaRPr sz="1000">
              <a:solidFill>
                <a:srgbClr val="001733"/>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t/>
            </a:r>
            <a:endParaRPr sz="1000">
              <a:solidFill>
                <a:srgbClr val="001733"/>
              </a:solidFill>
              <a:latin typeface="Roboto"/>
              <a:ea typeface="Roboto"/>
              <a:cs typeface="Roboto"/>
              <a:sym typeface="Roboto"/>
            </a:endParaRPr>
          </a:p>
          <a:p>
            <a:pPr indent="0" lvl="0" marL="0" rtl="0" algn="l">
              <a:lnSpc>
                <a:spcPct val="115000"/>
              </a:lnSpc>
              <a:spcBef>
                <a:spcPts val="0"/>
              </a:spcBef>
              <a:spcAft>
                <a:spcPts val="0"/>
              </a:spcAft>
              <a:buClr>
                <a:srgbClr val="001733"/>
              </a:buClr>
              <a:buSzPts val="1100"/>
              <a:buFont typeface="Arial"/>
              <a:buNone/>
            </a:pPr>
            <a:r>
              <a:rPr lang="en" sz="1000">
                <a:solidFill>
                  <a:srgbClr val="001733"/>
                </a:solidFill>
                <a:latin typeface="Roboto"/>
                <a:ea typeface="Roboto"/>
                <a:cs typeface="Roboto"/>
                <a:sym typeface="Roboto"/>
              </a:rPr>
              <a:t>You can ask questions throughout the session using the Q&amp;A tool from the toolbar. If this is an On Demand session, those questions will be sent to me via email and I will respond back to you at the email you used for registration. </a:t>
            </a:r>
            <a:endParaRPr sz="1000">
              <a:solidFill>
                <a:srgbClr val="001733"/>
              </a:solidFill>
              <a:latin typeface="Roboto"/>
              <a:ea typeface="Roboto"/>
              <a:cs typeface="Roboto"/>
              <a:sym typeface="Roboto"/>
            </a:endParaRPr>
          </a:p>
          <a:p>
            <a:pPr indent="0" lvl="0" marL="0" rtl="0" algn="l">
              <a:lnSpc>
                <a:spcPct val="115000"/>
              </a:lnSpc>
              <a:spcBef>
                <a:spcPts val="0"/>
              </a:spcBef>
              <a:spcAft>
                <a:spcPts val="0"/>
              </a:spcAft>
              <a:buClr>
                <a:srgbClr val="001733"/>
              </a:buClr>
              <a:buSzPts val="1100"/>
              <a:buFont typeface="Arial"/>
              <a:buNone/>
            </a:pPr>
            <a:r>
              <a:t/>
            </a:r>
            <a:endParaRPr sz="1000">
              <a:solidFill>
                <a:srgbClr val="001733"/>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lang="en" sz="1000">
                <a:solidFill>
                  <a:srgbClr val="001733"/>
                </a:solidFill>
                <a:latin typeface="Roboto"/>
                <a:ea typeface="Roboto"/>
                <a:cs typeface="Roboto"/>
                <a:sym typeface="Roboto"/>
              </a:rPr>
              <a:t>If you would like to share this session with a colleague, please click the share button in the toolbar. At the end of this session you will be prompted to complete a short survey. You can also access the survey at anytime by clicking on the hand/survey icon in the toolbar. </a:t>
            </a:r>
            <a:endParaRPr sz="1000">
              <a:solidFill>
                <a:srgbClr val="001733"/>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t/>
            </a:r>
            <a:endParaRPr sz="1000">
              <a:solidFill>
                <a:srgbClr val="001733"/>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lang="en" sz="1000">
                <a:solidFill>
                  <a:srgbClr val="001733"/>
                </a:solidFill>
                <a:latin typeface="Roboto"/>
                <a:ea typeface="Roboto"/>
                <a:cs typeface="Roboto"/>
                <a:sym typeface="Roboto"/>
              </a:rPr>
              <a:t>PGPS are available after you have watched 85% of this session. Click on the certificate icon in the toolbar to download your PGPs. </a:t>
            </a:r>
            <a:endParaRPr sz="1000">
              <a:solidFill>
                <a:srgbClr val="001733"/>
              </a:solidFill>
              <a:latin typeface="Roboto"/>
              <a:ea typeface="Roboto"/>
              <a:cs typeface="Roboto"/>
              <a:sym typeface="Roboto"/>
            </a:endParaRPr>
          </a:p>
          <a:p>
            <a:pPr indent="0" lvl="0" marL="0" rtl="0" algn="l">
              <a:lnSpc>
                <a:spcPct val="115000"/>
              </a:lnSpc>
              <a:spcBef>
                <a:spcPts val="0"/>
              </a:spcBef>
              <a:spcAft>
                <a:spcPts val="0"/>
              </a:spcAft>
              <a:buClr>
                <a:srgbClr val="001733"/>
              </a:buClr>
              <a:buSzPts val="1100"/>
              <a:buFont typeface="Arial"/>
              <a:buNone/>
            </a:pPr>
            <a:r>
              <a:t/>
            </a:r>
            <a:endParaRPr sz="1000">
              <a:solidFill>
                <a:srgbClr val="001733"/>
              </a:solidFill>
              <a:latin typeface="Roboto"/>
              <a:ea typeface="Roboto"/>
              <a:cs typeface="Roboto"/>
              <a:sym typeface="Roboto"/>
            </a:endParaRPr>
          </a:p>
          <a:p>
            <a:pPr indent="0" lvl="0" marL="0" rtl="0" algn="l">
              <a:lnSpc>
                <a:spcPct val="115000"/>
              </a:lnSpc>
              <a:spcBef>
                <a:spcPts val="0"/>
              </a:spcBef>
              <a:spcAft>
                <a:spcPts val="0"/>
              </a:spcAft>
              <a:buClr>
                <a:srgbClr val="001733"/>
              </a:buClr>
              <a:buSzPts val="1100"/>
              <a:buFont typeface="Arial"/>
              <a:buNone/>
            </a:pPr>
            <a:r>
              <a:rPr lang="en" sz="1000">
                <a:solidFill>
                  <a:srgbClr val="001733"/>
                </a:solidFill>
                <a:latin typeface="Roboto"/>
                <a:ea typeface="Roboto"/>
                <a:cs typeface="Roboto"/>
                <a:sym typeface="Roboto"/>
              </a:rPr>
              <a:t>Let’s get started!</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8" name="Google Shape;78;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53e1a44ba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53e1a44ba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a604d767c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a604d767c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a604d767c6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a604d767c6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a604d767c6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a604d767c6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a604d767c6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a604d767c6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9f39ddc1a6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9f39ddc1a6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eep Indiana Learning Title Slide" type="secHead">
  <p:cSld name="SECTION_HEADER">
    <p:bg>
      <p:bgPr>
        <a:blipFill>
          <a:blip r:embed="rId2">
            <a:alphaModFix/>
          </a:blip>
          <a:stretch>
            <a:fillRect/>
          </a:stretch>
        </a:blipFill>
      </p:bgPr>
    </p:bg>
    <p:spTree>
      <p:nvGrpSpPr>
        <p:cNvPr id="9" name="Shape 9"/>
        <p:cNvGrpSpPr/>
        <p:nvPr/>
      </p:nvGrpSpPr>
      <p:grpSpPr>
        <a:xfrm>
          <a:off x="0" y="0"/>
          <a:ext cx="0" cy="0"/>
          <a:chOff x="0" y="0"/>
          <a:chExt cx="0" cy="0"/>
        </a:xfrm>
      </p:grpSpPr>
      <p:sp>
        <p:nvSpPr>
          <p:cNvPr id="10" name="Google Shape;10;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IESC Text Slide" type="tx">
  <p:cSld name="TITLE_AND_BODY">
    <p:bg>
      <p:bgPr>
        <a:blipFill>
          <a:blip r:embed="rId2">
            <a:alphaModFix/>
          </a:blip>
          <a:stretch>
            <a:fillRect/>
          </a:stretch>
        </a:blipFill>
      </p:bgPr>
    </p:bg>
    <p:spTree>
      <p:nvGrpSpPr>
        <p:cNvPr id="11" name="Shape 11"/>
        <p:cNvGrpSpPr/>
        <p:nvPr/>
      </p:nvGrpSpPr>
      <p:grpSpPr>
        <a:xfrm>
          <a:off x="0" y="0"/>
          <a:ext cx="0" cy="0"/>
          <a:chOff x="0" y="0"/>
          <a:chExt cx="0" cy="0"/>
        </a:xfrm>
      </p:grpSpPr>
      <p:sp>
        <p:nvSpPr>
          <p:cNvPr id="12" name="Google Shape;12;p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3" name="Google Shape;13;p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81000" lvl="0" marL="457200" algn="l">
              <a:lnSpc>
                <a:spcPct val="115000"/>
              </a:lnSpc>
              <a:spcBef>
                <a:spcPts val="0"/>
              </a:spcBef>
              <a:spcAft>
                <a:spcPts val="0"/>
              </a:spcAft>
              <a:buSzPts val="2400"/>
              <a:buChar char="●"/>
              <a:defRPr/>
            </a:lvl1pPr>
            <a:lvl2pPr indent="-342900" lvl="1" marL="914400" algn="l">
              <a:lnSpc>
                <a:spcPct val="115000"/>
              </a:lnSpc>
              <a:spcBef>
                <a:spcPts val="1600"/>
              </a:spcBef>
              <a:spcAft>
                <a:spcPts val="0"/>
              </a:spcAft>
              <a:buSzPts val="1800"/>
              <a:buChar char="○"/>
              <a:defRPr/>
            </a:lvl2pPr>
            <a:lvl3pPr indent="-342900" lvl="2" marL="1371600" algn="l">
              <a:lnSpc>
                <a:spcPct val="115000"/>
              </a:lnSpc>
              <a:spcBef>
                <a:spcPts val="1600"/>
              </a:spcBef>
              <a:spcAft>
                <a:spcPts val="0"/>
              </a:spcAft>
              <a:buSzPts val="1800"/>
              <a:buChar char="■"/>
              <a:defRPr/>
            </a:lvl3pPr>
            <a:lvl4pPr indent="-342900" lvl="3" marL="1828800" algn="l">
              <a:lnSpc>
                <a:spcPct val="115000"/>
              </a:lnSpc>
              <a:spcBef>
                <a:spcPts val="1600"/>
              </a:spcBef>
              <a:spcAft>
                <a:spcPts val="0"/>
              </a:spcAft>
              <a:buSzPts val="1800"/>
              <a:buChar char="●"/>
              <a:defRPr/>
            </a:lvl4pPr>
            <a:lvl5pPr indent="-342900" lvl="4" marL="2286000" algn="l">
              <a:lnSpc>
                <a:spcPct val="115000"/>
              </a:lnSpc>
              <a:spcBef>
                <a:spcPts val="1600"/>
              </a:spcBef>
              <a:spcAft>
                <a:spcPts val="0"/>
              </a:spcAft>
              <a:buSzPts val="1800"/>
              <a:buChar char="○"/>
              <a:defRPr/>
            </a:lvl5pPr>
            <a:lvl6pPr indent="-342900" lvl="5" marL="2743200" algn="l">
              <a:lnSpc>
                <a:spcPct val="115000"/>
              </a:lnSpc>
              <a:spcBef>
                <a:spcPts val="1600"/>
              </a:spcBef>
              <a:spcAft>
                <a:spcPts val="0"/>
              </a:spcAft>
              <a:buSzPts val="18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4" name="Google Shape;14;p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5" name="Google Shape;15;p3"/>
          <p:cNvSpPr/>
          <p:nvPr/>
        </p:nvSpPr>
        <p:spPr>
          <a:xfrm>
            <a:off x="7128100" y="4374375"/>
            <a:ext cx="1936500" cy="638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2 Columns">
  <p:cSld name="TITLE_AND_BODY_3">
    <p:bg>
      <p:bgPr>
        <a:blipFill>
          <a:blip r:embed="rId2">
            <a:alphaModFix/>
          </a:blip>
          <a:stretch>
            <a:fillRect/>
          </a:stretch>
        </a:blipFill>
      </p:bgPr>
    </p:bg>
    <p:spTree>
      <p:nvGrpSpPr>
        <p:cNvPr id="16" name="Shape 16"/>
        <p:cNvGrpSpPr/>
        <p:nvPr/>
      </p:nvGrpSpPr>
      <p:grpSpPr>
        <a:xfrm>
          <a:off x="0" y="0"/>
          <a:ext cx="0" cy="0"/>
          <a:chOff x="0" y="0"/>
          <a:chExt cx="0" cy="0"/>
        </a:xfrm>
      </p:grpSpPr>
      <p:sp>
        <p:nvSpPr>
          <p:cNvPr id="17" name="Google Shape;17;p4"/>
          <p:cNvSpPr/>
          <p:nvPr/>
        </p:nvSpPr>
        <p:spPr>
          <a:xfrm>
            <a:off x="406950" y="352200"/>
            <a:ext cx="8330100" cy="3730200"/>
          </a:xfrm>
          <a:prstGeom prst="rect">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8" name="Google Shape;18;p4"/>
          <p:cNvCxnSpPr/>
          <p:nvPr/>
        </p:nvCxnSpPr>
        <p:spPr>
          <a:xfrm>
            <a:off x="4550550" y="1789025"/>
            <a:ext cx="0" cy="1927500"/>
          </a:xfrm>
          <a:prstGeom prst="straightConnector1">
            <a:avLst/>
          </a:prstGeom>
          <a:noFill/>
          <a:ln cap="flat" cmpd="sng" w="38100">
            <a:solidFill>
              <a:schemeClr val="dk1"/>
            </a:solidFill>
            <a:prstDash val="solid"/>
            <a:round/>
            <a:headEnd len="med" w="med" type="none"/>
            <a:tailEnd len="med" w="med" type="none"/>
          </a:ln>
        </p:spPr>
      </p:cxnSp>
      <p:sp>
        <p:nvSpPr>
          <p:cNvPr id="19" name="Google Shape;19;p4"/>
          <p:cNvSpPr txBox="1"/>
          <p:nvPr>
            <p:ph idx="12" type="sldNum"/>
          </p:nvPr>
        </p:nvSpPr>
        <p:spPr>
          <a:xfrm>
            <a:off x="8524708" y="4663192"/>
            <a:ext cx="548700" cy="393600"/>
          </a:xfrm>
          <a:prstGeom prst="rect">
            <a:avLst/>
          </a:prstGeom>
        </p:spPr>
        <p:txBody>
          <a:bodyPr anchorCtr="0" anchor="ctr" bIns="91425" lIns="91425" spcFirstLastPara="1" rIns="91425" wrap="square" tIns="91425">
            <a:noAutofit/>
          </a:bodyPr>
          <a:lstStyle>
            <a:lvl1pPr lvl="0" rtl="0">
              <a:buNone/>
              <a:defRPr sz="1200">
                <a:solidFill>
                  <a:schemeClr val="lt2"/>
                </a:solidFill>
                <a:latin typeface="Arvo"/>
                <a:ea typeface="Arvo"/>
                <a:cs typeface="Arvo"/>
                <a:sym typeface="Arvo"/>
              </a:defRPr>
            </a:lvl1pPr>
            <a:lvl2pPr lvl="1" rtl="0">
              <a:buNone/>
              <a:defRPr sz="1200">
                <a:solidFill>
                  <a:schemeClr val="lt2"/>
                </a:solidFill>
                <a:latin typeface="Arvo"/>
                <a:ea typeface="Arvo"/>
                <a:cs typeface="Arvo"/>
                <a:sym typeface="Arvo"/>
              </a:defRPr>
            </a:lvl2pPr>
            <a:lvl3pPr lvl="2" rtl="0">
              <a:buNone/>
              <a:defRPr sz="1200">
                <a:solidFill>
                  <a:schemeClr val="lt2"/>
                </a:solidFill>
                <a:latin typeface="Arvo"/>
                <a:ea typeface="Arvo"/>
                <a:cs typeface="Arvo"/>
                <a:sym typeface="Arvo"/>
              </a:defRPr>
            </a:lvl3pPr>
            <a:lvl4pPr lvl="3" rtl="0">
              <a:buNone/>
              <a:defRPr sz="1200">
                <a:solidFill>
                  <a:schemeClr val="lt2"/>
                </a:solidFill>
                <a:latin typeface="Arvo"/>
                <a:ea typeface="Arvo"/>
                <a:cs typeface="Arvo"/>
                <a:sym typeface="Arvo"/>
              </a:defRPr>
            </a:lvl4pPr>
            <a:lvl5pPr lvl="4" rtl="0">
              <a:buNone/>
              <a:defRPr sz="1200">
                <a:solidFill>
                  <a:schemeClr val="lt2"/>
                </a:solidFill>
                <a:latin typeface="Arvo"/>
                <a:ea typeface="Arvo"/>
                <a:cs typeface="Arvo"/>
                <a:sym typeface="Arvo"/>
              </a:defRPr>
            </a:lvl5pPr>
            <a:lvl6pPr lvl="5" rtl="0">
              <a:buNone/>
              <a:defRPr sz="1200">
                <a:solidFill>
                  <a:schemeClr val="lt2"/>
                </a:solidFill>
                <a:latin typeface="Arvo"/>
                <a:ea typeface="Arvo"/>
                <a:cs typeface="Arvo"/>
                <a:sym typeface="Arvo"/>
              </a:defRPr>
            </a:lvl6pPr>
            <a:lvl7pPr lvl="6" rtl="0">
              <a:buNone/>
              <a:defRPr sz="1200">
                <a:solidFill>
                  <a:schemeClr val="lt2"/>
                </a:solidFill>
                <a:latin typeface="Arvo"/>
                <a:ea typeface="Arvo"/>
                <a:cs typeface="Arvo"/>
                <a:sym typeface="Arvo"/>
              </a:defRPr>
            </a:lvl7pPr>
            <a:lvl8pPr lvl="7" rtl="0">
              <a:buNone/>
              <a:defRPr sz="1200">
                <a:solidFill>
                  <a:schemeClr val="lt2"/>
                </a:solidFill>
                <a:latin typeface="Arvo"/>
                <a:ea typeface="Arvo"/>
                <a:cs typeface="Arvo"/>
                <a:sym typeface="Arvo"/>
              </a:defRPr>
            </a:lvl8pPr>
            <a:lvl9pPr lvl="8" rtl="0">
              <a:buNone/>
              <a:defRPr sz="1200">
                <a:solidFill>
                  <a:schemeClr val="lt2"/>
                </a:solidFill>
                <a:latin typeface="Arvo"/>
                <a:ea typeface="Arvo"/>
                <a:cs typeface="Arvo"/>
                <a:sym typeface="Arvo"/>
              </a:defRPr>
            </a:lvl9pPr>
          </a:lstStyle>
          <a:p>
            <a:pPr indent="0" lvl="0" marL="0" rtl="0" algn="r">
              <a:spcBef>
                <a:spcPts val="0"/>
              </a:spcBef>
              <a:spcAft>
                <a:spcPts val="0"/>
              </a:spcAft>
              <a:buNone/>
            </a:pPr>
            <a:fld id="{00000000-1234-1234-1234-123412341234}" type="slidenum">
              <a:rPr lang="en"/>
              <a:t>‹#›</a:t>
            </a:fld>
            <a:endParaRPr/>
          </a:p>
        </p:txBody>
      </p:sp>
      <p:sp>
        <p:nvSpPr>
          <p:cNvPr id="20" name="Google Shape;20;p4"/>
          <p:cNvSpPr txBox="1"/>
          <p:nvPr>
            <p:ph type="ctrTitle"/>
          </p:nvPr>
        </p:nvSpPr>
        <p:spPr>
          <a:xfrm>
            <a:off x="1113228" y="1846275"/>
            <a:ext cx="3169500" cy="6447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666666"/>
              </a:buClr>
              <a:buSzPts val="1800"/>
              <a:buNone/>
              <a:defRPr sz="1800">
                <a:solidFill>
                  <a:srgbClr val="666666"/>
                </a:solidFill>
              </a:defRPr>
            </a:lvl1pPr>
            <a:lvl2pPr lvl="1" rtl="0" algn="ctr">
              <a:spcBef>
                <a:spcPts val="0"/>
              </a:spcBef>
              <a:spcAft>
                <a:spcPts val="0"/>
              </a:spcAft>
              <a:buClr>
                <a:srgbClr val="666666"/>
              </a:buClr>
              <a:buSzPts val="1600"/>
              <a:buNone/>
              <a:defRPr sz="1600">
                <a:solidFill>
                  <a:srgbClr val="666666"/>
                </a:solidFill>
              </a:defRPr>
            </a:lvl2pPr>
            <a:lvl3pPr lvl="2" rtl="0" algn="ctr">
              <a:spcBef>
                <a:spcPts val="0"/>
              </a:spcBef>
              <a:spcAft>
                <a:spcPts val="0"/>
              </a:spcAft>
              <a:buClr>
                <a:srgbClr val="666666"/>
              </a:buClr>
              <a:buSzPts val="1600"/>
              <a:buNone/>
              <a:defRPr sz="1600">
                <a:solidFill>
                  <a:srgbClr val="666666"/>
                </a:solidFill>
              </a:defRPr>
            </a:lvl3pPr>
            <a:lvl4pPr lvl="3" rtl="0" algn="ctr">
              <a:spcBef>
                <a:spcPts val="0"/>
              </a:spcBef>
              <a:spcAft>
                <a:spcPts val="0"/>
              </a:spcAft>
              <a:buClr>
                <a:srgbClr val="666666"/>
              </a:buClr>
              <a:buSzPts val="1600"/>
              <a:buNone/>
              <a:defRPr sz="1600">
                <a:solidFill>
                  <a:srgbClr val="666666"/>
                </a:solidFill>
              </a:defRPr>
            </a:lvl4pPr>
            <a:lvl5pPr lvl="4" rtl="0" algn="ctr">
              <a:spcBef>
                <a:spcPts val="0"/>
              </a:spcBef>
              <a:spcAft>
                <a:spcPts val="0"/>
              </a:spcAft>
              <a:buClr>
                <a:srgbClr val="666666"/>
              </a:buClr>
              <a:buSzPts val="1600"/>
              <a:buNone/>
              <a:defRPr sz="1600">
                <a:solidFill>
                  <a:srgbClr val="666666"/>
                </a:solidFill>
              </a:defRPr>
            </a:lvl5pPr>
            <a:lvl6pPr lvl="5" rtl="0" algn="ctr">
              <a:spcBef>
                <a:spcPts val="0"/>
              </a:spcBef>
              <a:spcAft>
                <a:spcPts val="0"/>
              </a:spcAft>
              <a:buClr>
                <a:srgbClr val="666666"/>
              </a:buClr>
              <a:buSzPts val="1600"/>
              <a:buNone/>
              <a:defRPr sz="1600">
                <a:solidFill>
                  <a:srgbClr val="666666"/>
                </a:solidFill>
              </a:defRPr>
            </a:lvl6pPr>
            <a:lvl7pPr lvl="6" rtl="0" algn="ctr">
              <a:spcBef>
                <a:spcPts val="0"/>
              </a:spcBef>
              <a:spcAft>
                <a:spcPts val="0"/>
              </a:spcAft>
              <a:buClr>
                <a:srgbClr val="666666"/>
              </a:buClr>
              <a:buSzPts val="1600"/>
              <a:buNone/>
              <a:defRPr sz="1600">
                <a:solidFill>
                  <a:srgbClr val="666666"/>
                </a:solidFill>
              </a:defRPr>
            </a:lvl7pPr>
            <a:lvl8pPr lvl="7" rtl="0" algn="ctr">
              <a:spcBef>
                <a:spcPts val="0"/>
              </a:spcBef>
              <a:spcAft>
                <a:spcPts val="0"/>
              </a:spcAft>
              <a:buClr>
                <a:srgbClr val="666666"/>
              </a:buClr>
              <a:buSzPts val="1600"/>
              <a:buNone/>
              <a:defRPr sz="1600">
                <a:solidFill>
                  <a:srgbClr val="666666"/>
                </a:solidFill>
              </a:defRPr>
            </a:lvl8pPr>
            <a:lvl9pPr lvl="8" rtl="0" algn="ctr">
              <a:spcBef>
                <a:spcPts val="0"/>
              </a:spcBef>
              <a:spcAft>
                <a:spcPts val="0"/>
              </a:spcAft>
              <a:buClr>
                <a:srgbClr val="666666"/>
              </a:buClr>
              <a:buSzPts val="1600"/>
              <a:buNone/>
              <a:defRPr sz="1600">
                <a:solidFill>
                  <a:srgbClr val="666666"/>
                </a:solidFill>
              </a:defRPr>
            </a:lvl9pPr>
          </a:lstStyle>
          <a:p/>
        </p:txBody>
      </p:sp>
      <p:sp>
        <p:nvSpPr>
          <p:cNvPr id="21" name="Google Shape;21;p4"/>
          <p:cNvSpPr txBox="1"/>
          <p:nvPr>
            <p:ph idx="1" type="subTitle"/>
          </p:nvPr>
        </p:nvSpPr>
        <p:spPr>
          <a:xfrm>
            <a:off x="1147278" y="2451725"/>
            <a:ext cx="3101400" cy="1112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400"/>
              <a:buNone/>
              <a:defRPr/>
            </a:lvl1pPr>
            <a:lvl2pPr lvl="1" rtl="0" algn="ctr">
              <a:lnSpc>
                <a:spcPct val="100000"/>
              </a:lnSpc>
              <a:spcBef>
                <a:spcPts val="1600"/>
              </a:spcBef>
              <a:spcAft>
                <a:spcPts val="0"/>
              </a:spcAft>
              <a:buSzPts val="1800"/>
              <a:buNone/>
              <a:defRPr/>
            </a:lvl2pPr>
            <a:lvl3pPr lvl="2" rtl="0" algn="ctr">
              <a:lnSpc>
                <a:spcPct val="100000"/>
              </a:lnSpc>
              <a:spcBef>
                <a:spcPts val="1600"/>
              </a:spcBef>
              <a:spcAft>
                <a:spcPts val="0"/>
              </a:spcAft>
              <a:buSzPts val="1400"/>
              <a:buNone/>
              <a:defRPr sz="1400"/>
            </a:lvl3pPr>
            <a:lvl4pPr lvl="3" rtl="0" algn="ctr">
              <a:lnSpc>
                <a:spcPct val="100000"/>
              </a:lnSpc>
              <a:spcBef>
                <a:spcPts val="1600"/>
              </a:spcBef>
              <a:spcAft>
                <a:spcPts val="0"/>
              </a:spcAft>
              <a:buSzPts val="1400"/>
              <a:buNone/>
              <a:defRPr sz="1400"/>
            </a:lvl4pPr>
            <a:lvl5pPr lvl="4" rtl="0" algn="ctr">
              <a:lnSpc>
                <a:spcPct val="100000"/>
              </a:lnSpc>
              <a:spcBef>
                <a:spcPts val="1600"/>
              </a:spcBef>
              <a:spcAft>
                <a:spcPts val="0"/>
              </a:spcAft>
              <a:buSzPts val="1400"/>
              <a:buNone/>
              <a:defRPr sz="1400"/>
            </a:lvl5pPr>
            <a:lvl6pPr lvl="5" rtl="0" algn="ctr">
              <a:lnSpc>
                <a:spcPct val="100000"/>
              </a:lnSpc>
              <a:spcBef>
                <a:spcPts val="1600"/>
              </a:spcBef>
              <a:spcAft>
                <a:spcPts val="0"/>
              </a:spcAft>
              <a:buSzPts val="1400"/>
              <a:buNone/>
              <a:defRPr sz="1400"/>
            </a:lvl6pPr>
            <a:lvl7pPr lvl="6" rtl="0" algn="ctr">
              <a:lnSpc>
                <a:spcPct val="100000"/>
              </a:lnSpc>
              <a:spcBef>
                <a:spcPts val="1600"/>
              </a:spcBef>
              <a:spcAft>
                <a:spcPts val="0"/>
              </a:spcAft>
              <a:buSzPts val="1400"/>
              <a:buNone/>
              <a:defRPr sz="1400"/>
            </a:lvl7pPr>
            <a:lvl8pPr lvl="7" rtl="0" algn="ctr">
              <a:lnSpc>
                <a:spcPct val="100000"/>
              </a:lnSpc>
              <a:spcBef>
                <a:spcPts val="1600"/>
              </a:spcBef>
              <a:spcAft>
                <a:spcPts val="0"/>
              </a:spcAft>
              <a:buSzPts val="1400"/>
              <a:buNone/>
              <a:defRPr sz="1400"/>
            </a:lvl8pPr>
            <a:lvl9pPr lvl="8" rtl="0" algn="ctr">
              <a:lnSpc>
                <a:spcPct val="100000"/>
              </a:lnSpc>
              <a:spcBef>
                <a:spcPts val="1600"/>
              </a:spcBef>
              <a:spcAft>
                <a:spcPts val="0"/>
              </a:spcAft>
              <a:buSzPts val="1400"/>
              <a:buNone/>
              <a:defRPr sz="1400"/>
            </a:lvl9pPr>
          </a:lstStyle>
          <a:p/>
        </p:txBody>
      </p:sp>
      <p:sp>
        <p:nvSpPr>
          <p:cNvPr id="22" name="Google Shape;22;p4"/>
          <p:cNvSpPr txBox="1"/>
          <p:nvPr>
            <p:ph idx="2" type="ctrTitle"/>
          </p:nvPr>
        </p:nvSpPr>
        <p:spPr>
          <a:xfrm>
            <a:off x="4818378" y="1846275"/>
            <a:ext cx="3169500" cy="6447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666666"/>
              </a:buClr>
              <a:buSzPts val="1800"/>
              <a:buNone/>
              <a:defRPr sz="1800">
                <a:solidFill>
                  <a:srgbClr val="666666"/>
                </a:solidFill>
              </a:defRPr>
            </a:lvl1pPr>
            <a:lvl2pPr lvl="1" rtl="0" algn="ctr">
              <a:spcBef>
                <a:spcPts val="0"/>
              </a:spcBef>
              <a:spcAft>
                <a:spcPts val="0"/>
              </a:spcAft>
              <a:buClr>
                <a:srgbClr val="666666"/>
              </a:buClr>
              <a:buSzPts val="1600"/>
              <a:buNone/>
              <a:defRPr sz="1600">
                <a:solidFill>
                  <a:srgbClr val="666666"/>
                </a:solidFill>
              </a:defRPr>
            </a:lvl2pPr>
            <a:lvl3pPr lvl="2" rtl="0" algn="ctr">
              <a:spcBef>
                <a:spcPts val="0"/>
              </a:spcBef>
              <a:spcAft>
                <a:spcPts val="0"/>
              </a:spcAft>
              <a:buClr>
                <a:srgbClr val="666666"/>
              </a:buClr>
              <a:buSzPts val="1600"/>
              <a:buNone/>
              <a:defRPr sz="1600">
                <a:solidFill>
                  <a:srgbClr val="666666"/>
                </a:solidFill>
              </a:defRPr>
            </a:lvl3pPr>
            <a:lvl4pPr lvl="3" rtl="0" algn="ctr">
              <a:spcBef>
                <a:spcPts val="0"/>
              </a:spcBef>
              <a:spcAft>
                <a:spcPts val="0"/>
              </a:spcAft>
              <a:buClr>
                <a:srgbClr val="666666"/>
              </a:buClr>
              <a:buSzPts val="1600"/>
              <a:buNone/>
              <a:defRPr sz="1600">
                <a:solidFill>
                  <a:srgbClr val="666666"/>
                </a:solidFill>
              </a:defRPr>
            </a:lvl4pPr>
            <a:lvl5pPr lvl="4" rtl="0" algn="ctr">
              <a:spcBef>
                <a:spcPts val="0"/>
              </a:spcBef>
              <a:spcAft>
                <a:spcPts val="0"/>
              </a:spcAft>
              <a:buClr>
                <a:srgbClr val="666666"/>
              </a:buClr>
              <a:buSzPts val="1600"/>
              <a:buNone/>
              <a:defRPr sz="1600">
                <a:solidFill>
                  <a:srgbClr val="666666"/>
                </a:solidFill>
              </a:defRPr>
            </a:lvl5pPr>
            <a:lvl6pPr lvl="5" rtl="0" algn="ctr">
              <a:spcBef>
                <a:spcPts val="0"/>
              </a:spcBef>
              <a:spcAft>
                <a:spcPts val="0"/>
              </a:spcAft>
              <a:buClr>
                <a:srgbClr val="666666"/>
              </a:buClr>
              <a:buSzPts val="1600"/>
              <a:buNone/>
              <a:defRPr sz="1600">
                <a:solidFill>
                  <a:srgbClr val="666666"/>
                </a:solidFill>
              </a:defRPr>
            </a:lvl6pPr>
            <a:lvl7pPr lvl="6" rtl="0" algn="ctr">
              <a:spcBef>
                <a:spcPts val="0"/>
              </a:spcBef>
              <a:spcAft>
                <a:spcPts val="0"/>
              </a:spcAft>
              <a:buClr>
                <a:srgbClr val="666666"/>
              </a:buClr>
              <a:buSzPts val="1600"/>
              <a:buNone/>
              <a:defRPr sz="1600">
                <a:solidFill>
                  <a:srgbClr val="666666"/>
                </a:solidFill>
              </a:defRPr>
            </a:lvl7pPr>
            <a:lvl8pPr lvl="7" rtl="0" algn="ctr">
              <a:spcBef>
                <a:spcPts val="0"/>
              </a:spcBef>
              <a:spcAft>
                <a:spcPts val="0"/>
              </a:spcAft>
              <a:buClr>
                <a:srgbClr val="666666"/>
              </a:buClr>
              <a:buSzPts val="1600"/>
              <a:buNone/>
              <a:defRPr sz="1600">
                <a:solidFill>
                  <a:srgbClr val="666666"/>
                </a:solidFill>
              </a:defRPr>
            </a:lvl8pPr>
            <a:lvl9pPr lvl="8" rtl="0" algn="ctr">
              <a:spcBef>
                <a:spcPts val="0"/>
              </a:spcBef>
              <a:spcAft>
                <a:spcPts val="0"/>
              </a:spcAft>
              <a:buClr>
                <a:srgbClr val="666666"/>
              </a:buClr>
              <a:buSzPts val="1600"/>
              <a:buNone/>
              <a:defRPr sz="1600">
                <a:solidFill>
                  <a:srgbClr val="666666"/>
                </a:solidFill>
              </a:defRPr>
            </a:lvl9pPr>
          </a:lstStyle>
          <a:p/>
        </p:txBody>
      </p:sp>
      <p:sp>
        <p:nvSpPr>
          <p:cNvPr id="23" name="Google Shape;23;p4"/>
          <p:cNvSpPr txBox="1"/>
          <p:nvPr>
            <p:ph idx="3" type="subTitle"/>
          </p:nvPr>
        </p:nvSpPr>
        <p:spPr>
          <a:xfrm>
            <a:off x="4852428" y="2451725"/>
            <a:ext cx="3101400" cy="1112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400"/>
              <a:buNone/>
              <a:defRPr/>
            </a:lvl1pPr>
            <a:lvl2pPr lvl="1" rtl="0" algn="ctr">
              <a:lnSpc>
                <a:spcPct val="100000"/>
              </a:lnSpc>
              <a:spcBef>
                <a:spcPts val="1600"/>
              </a:spcBef>
              <a:spcAft>
                <a:spcPts val="0"/>
              </a:spcAft>
              <a:buSzPts val="1800"/>
              <a:buNone/>
              <a:defRPr/>
            </a:lvl2pPr>
            <a:lvl3pPr lvl="2" rtl="0" algn="ctr">
              <a:lnSpc>
                <a:spcPct val="100000"/>
              </a:lnSpc>
              <a:spcBef>
                <a:spcPts val="1600"/>
              </a:spcBef>
              <a:spcAft>
                <a:spcPts val="0"/>
              </a:spcAft>
              <a:buSzPts val="1400"/>
              <a:buNone/>
              <a:defRPr sz="1400"/>
            </a:lvl3pPr>
            <a:lvl4pPr lvl="3" rtl="0" algn="ctr">
              <a:lnSpc>
                <a:spcPct val="100000"/>
              </a:lnSpc>
              <a:spcBef>
                <a:spcPts val="1600"/>
              </a:spcBef>
              <a:spcAft>
                <a:spcPts val="0"/>
              </a:spcAft>
              <a:buSzPts val="1400"/>
              <a:buNone/>
              <a:defRPr sz="1400"/>
            </a:lvl4pPr>
            <a:lvl5pPr lvl="4" rtl="0" algn="ctr">
              <a:lnSpc>
                <a:spcPct val="100000"/>
              </a:lnSpc>
              <a:spcBef>
                <a:spcPts val="1600"/>
              </a:spcBef>
              <a:spcAft>
                <a:spcPts val="0"/>
              </a:spcAft>
              <a:buSzPts val="1400"/>
              <a:buNone/>
              <a:defRPr sz="1400"/>
            </a:lvl5pPr>
            <a:lvl6pPr lvl="5" rtl="0" algn="ctr">
              <a:lnSpc>
                <a:spcPct val="100000"/>
              </a:lnSpc>
              <a:spcBef>
                <a:spcPts val="1600"/>
              </a:spcBef>
              <a:spcAft>
                <a:spcPts val="0"/>
              </a:spcAft>
              <a:buSzPts val="1400"/>
              <a:buNone/>
              <a:defRPr sz="1400"/>
            </a:lvl6pPr>
            <a:lvl7pPr lvl="6" rtl="0" algn="ctr">
              <a:lnSpc>
                <a:spcPct val="100000"/>
              </a:lnSpc>
              <a:spcBef>
                <a:spcPts val="1600"/>
              </a:spcBef>
              <a:spcAft>
                <a:spcPts val="0"/>
              </a:spcAft>
              <a:buSzPts val="1400"/>
              <a:buNone/>
              <a:defRPr sz="1400"/>
            </a:lvl7pPr>
            <a:lvl8pPr lvl="7" rtl="0" algn="ctr">
              <a:lnSpc>
                <a:spcPct val="100000"/>
              </a:lnSpc>
              <a:spcBef>
                <a:spcPts val="1600"/>
              </a:spcBef>
              <a:spcAft>
                <a:spcPts val="0"/>
              </a:spcAft>
              <a:buSzPts val="1400"/>
              <a:buNone/>
              <a:defRPr sz="1400"/>
            </a:lvl8pPr>
            <a:lvl9pPr lvl="8" rtl="0" algn="ctr">
              <a:lnSpc>
                <a:spcPct val="100000"/>
              </a:lnSpc>
              <a:spcBef>
                <a:spcPts val="1600"/>
              </a:spcBef>
              <a:spcAft>
                <a:spcPts val="0"/>
              </a:spcAft>
              <a:buSzPts val="1400"/>
              <a:buNone/>
              <a:defRPr sz="1400"/>
            </a:lvl9pPr>
          </a:lstStyle>
          <a:p/>
        </p:txBody>
      </p:sp>
      <p:sp>
        <p:nvSpPr>
          <p:cNvPr id="24" name="Google Shape;24;p4"/>
          <p:cNvSpPr txBox="1"/>
          <p:nvPr>
            <p:ph idx="4" type="title"/>
          </p:nvPr>
        </p:nvSpPr>
        <p:spPr>
          <a:xfrm>
            <a:off x="-11850" y="927075"/>
            <a:ext cx="9144000" cy="482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200"/>
              <a:buNone/>
              <a:defRPr sz="2200"/>
            </a:lvl1pPr>
            <a:lvl2pPr lvl="1" rtl="0">
              <a:spcBef>
                <a:spcPts val="0"/>
              </a:spcBef>
              <a:spcAft>
                <a:spcPts val="0"/>
              </a:spcAft>
              <a:buSzPts val="2800"/>
              <a:buFont typeface="Roboto"/>
              <a:buNone/>
              <a:defRPr>
                <a:latin typeface="Roboto"/>
                <a:ea typeface="Roboto"/>
                <a:cs typeface="Roboto"/>
                <a:sym typeface="Roboto"/>
              </a:defRPr>
            </a:lvl2pPr>
            <a:lvl3pPr lvl="2" rtl="0">
              <a:spcBef>
                <a:spcPts val="0"/>
              </a:spcBef>
              <a:spcAft>
                <a:spcPts val="0"/>
              </a:spcAft>
              <a:buSzPts val="2800"/>
              <a:buFont typeface="Roboto"/>
              <a:buNone/>
              <a:defRPr>
                <a:latin typeface="Roboto"/>
                <a:ea typeface="Roboto"/>
                <a:cs typeface="Roboto"/>
                <a:sym typeface="Roboto"/>
              </a:defRPr>
            </a:lvl3pPr>
            <a:lvl4pPr lvl="3" rtl="0">
              <a:spcBef>
                <a:spcPts val="0"/>
              </a:spcBef>
              <a:spcAft>
                <a:spcPts val="0"/>
              </a:spcAft>
              <a:buSzPts val="2800"/>
              <a:buFont typeface="Roboto"/>
              <a:buNone/>
              <a:defRPr>
                <a:latin typeface="Roboto"/>
                <a:ea typeface="Roboto"/>
                <a:cs typeface="Roboto"/>
                <a:sym typeface="Roboto"/>
              </a:defRPr>
            </a:lvl4pPr>
            <a:lvl5pPr lvl="4" rtl="0">
              <a:spcBef>
                <a:spcPts val="0"/>
              </a:spcBef>
              <a:spcAft>
                <a:spcPts val="0"/>
              </a:spcAft>
              <a:buSzPts val="2800"/>
              <a:buFont typeface="Roboto"/>
              <a:buNone/>
              <a:defRPr>
                <a:latin typeface="Roboto"/>
                <a:ea typeface="Roboto"/>
                <a:cs typeface="Roboto"/>
                <a:sym typeface="Roboto"/>
              </a:defRPr>
            </a:lvl5pPr>
            <a:lvl6pPr lvl="5" rtl="0">
              <a:spcBef>
                <a:spcPts val="0"/>
              </a:spcBef>
              <a:spcAft>
                <a:spcPts val="0"/>
              </a:spcAft>
              <a:buSzPts val="2800"/>
              <a:buFont typeface="Roboto"/>
              <a:buNone/>
              <a:defRPr>
                <a:latin typeface="Roboto"/>
                <a:ea typeface="Roboto"/>
                <a:cs typeface="Roboto"/>
                <a:sym typeface="Roboto"/>
              </a:defRPr>
            </a:lvl6pPr>
            <a:lvl7pPr lvl="6" rtl="0">
              <a:spcBef>
                <a:spcPts val="0"/>
              </a:spcBef>
              <a:spcAft>
                <a:spcPts val="0"/>
              </a:spcAft>
              <a:buSzPts val="2800"/>
              <a:buFont typeface="Roboto"/>
              <a:buNone/>
              <a:defRPr>
                <a:latin typeface="Roboto"/>
                <a:ea typeface="Roboto"/>
                <a:cs typeface="Roboto"/>
                <a:sym typeface="Roboto"/>
              </a:defRPr>
            </a:lvl7pPr>
            <a:lvl8pPr lvl="7" rtl="0">
              <a:spcBef>
                <a:spcPts val="0"/>
              </a:spcBef>
              <a:spcAft>
                <a:spcPts val="0"/>
              </a:spcAft>
              <a:buSzPts val="2800"/>
              <a:buFont typeface="Roboto"/>
              <a:buNone/>
              <a:defRPr>
                <a:latin typeface="Roboto"/>
                <a:ea typeface="Roboto"/>
                <a:cs typeface="Roboto"/>
                <a:sym typeface="Roboto"/>
              </a:defRPr>
            </a:lvl8pPr>
            <a:lvl9pPr lvl="8" rtl="0">
              <a:spcBef>
                <a:spcPts val="0"/>
              </a:spcBef>
              <a:spcAft>
                <a:spcPts val="0"/>
              </a:spcAft>
              <a:buSzPts val="2800"/>
              <a:buFont typeface="Roboto"/>
              <a:buNone/>
              <a:defRPr>
                <a:latin typeface="Roboto"/>
                <a:ea typeface="Roboto"/>
                <a:cs typeface="Roboto"/>
                <a:sym typeface="Roboto"/>
              </a:defRPr>
            </a:lvl9pPr>
          </a:lstStyle>
          <a:p/>
        </p:txBody>
      </p:sp>
      <p:sp>
        <p:nvSpPr>
          <p:cNvPr id="25" name="Google Shape;25;p4"/>
          <p:cNvSpPr/>
          <p:nvPr/>
        </p:nvSpPr>
        <p:spPr>
          <a:xfrm>
            <a:off x="7128100" y="4374375"/>
            <a:ext cx="1936500" cy="638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p:cSld name="TITLE_AND_BODY_2">
    <p:bg>
      <p:bgPr>
        <a:blipFill>
          <a:blip r:embed="rId2">
            <a:alphaModFix/>
          </a:blip>
          <a:stretch>
            <a:fillRect/>
          </a:stretch>
        </a:blipFill>
      </p:bgPr>
    </p:bg>
    <p:spTree>
      <p:nvGrpSpPr>
        <p:cNvPr id="26" name="Shape 26"/>
        <p:cNvGrpSpPr/>
        <p:nvPr/>
      </p:nvGrpSpPr>
      <p:grpSpPr>
        <a:xfrm>
          <a:off x="0" y="0"/>
          <a:ext cx="0" cy="0"/>
          <a:chOff x="0" y="0"/>
          <a:chExt cx="0" cy="0"/>
        </a:xfrm>
      </p:grpSpPr>
      <p:sp>
        <p:nvSpPr>
          <p:cNvPr id="27" name="Google Shape;27;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8" name="Google Shape;28;p5"/>
          <p:cNvSpPr txBox="1"/>
          <p:nvPr>
            <p:ph idx="1" type="body"/>
          </p:nvPr>
        </p:nvSpPr>
        <p:spPr>
          <a:xfrm>
            <a:off x="311700" y="1152475"/>
            <a:ext cx="3999900" cy="28263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9" name="Google Shape;29;p5"/>
          <p:cNvSpPr txBox="1"/>
          <p:nvPr>
            <p:ph idx="2" type="body"/>
          </p:nvPr>
        </p:nvSpPr>
        <p:spPr>
          <a:xfrm>
            <a:off x="4832400" y="1152475"/>
            <a:ext cx="3999900" cy="28263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0" name="Google Shape;30;p5"/>
          <p:cNvSpPr/>
          <p:nvPr/>
        </p:nvSpPr>
        <p:spPr>
          <a:xfrm>
            <a:off x="7128100" y="4374375"/>
            <a:ext cx="1936500" cy="638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TITLE_AND_BODY_1">
    <p:bg>
      <p:bgPr>
        <a:blipFill>
          <a:blip r:embed="rId2">
            <a:alphaModFix/>
          </a:blip>
          <a:stretch>
            <a:fillRect/>
          </a:stretch>
        </a:blipFill>
      </p:bgPr>
    </p:bg>
    <p:spTree>
      <p:nvGrpSpPr>
        <p:cNvPr id="31" name="Shape 31"/>
        <p:cNvGrpSpPr/>
        <p:nvPr/>
      </p:nvGrpSpPr>
      <p:grpSpPr>
        <a:xfrm>
          <a:off x="0" y="0"/>
          <a:ext cx="0" cy="0"/>
          <a:chOff x="0" y="0"/>
          <a:chExt cx="0" cy="0"/>
        </a:xfrm>
      </p:grpSpPr>
      <p:sp>
        <p:nvSpPr>
          <p:cNvPr id="32" name="Google Shape;32;p6"/>
          <p:cNvSpPr/>
          <p:nvPr/>
        </p:nvSpPr>
        <p:spPr>
          <a:xfrm>
            <a:off x="4572000" y="-125"/>
            <a:ext cx="4572000" cy="4197900"/>
          </a:xfrm>
          <a:prstGeom prst="rect">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6"/>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34" name="Google Shape;34;p6"/>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1600"/>
              </a:spcBef>
              <a:spcAft>
                <a:spcPts val="0"/>
              </a:spcAft>
              <a:buSzPts val="2100"/>
              <a:buNone/>
              <a:defRPr sz="2100"/>
            </a:lvl2pPr>
            <a:lvl3pPr lvl="2" rtl="0" algn="ctr">
              <a:lnSpc>
                <a:spcPct val="100000"/>
              </a:lnSpc>
              <a:spcBef>
                <a:spcPts val="1600"/>
              </a:spcBef>
              <a:spcAft>
                <a:spcPts val="0"/>
              </a:spcAft>
              <a:buSzPts val="2100"/>
              <a:buNone/>
              <a:defRPr sz="2100"/>
            </a:lvl3pPr>
            <a:lvl4pPr lvl="3" rtl="0" algn="ctr">
              <a:lnSpc>
                <a:spcPct val="100000"/>
              </a:lnSpc>
              <a:spcBef>
                <a:spcPts val="1600"/>
              </a:spcBef>
              <a:spcAft>
                <a:spcPts val="0"/>
              </a:spcAft>
              <a:buSzPts val="2100"/>
              <a:buNone/>
              <a:defRPr sz="2100"/>
            </a:lvl4pPr>
            <a:lvl5pPr lvl="4" rtl="0" algn="ctr">
              <a:lnSpc>
                <a:spcPct val="100000"/>
              </a:lnSpc>
              <a:spcBef>
                <a:spcPts val="1600"/>
              </a:spcBef>
              <a:spcAft>
                <a:spcPts val="0"/>
              </a:spcAft>
              <a:buSzPts val="2100"/>
              <a:buNone/>
              <a:defRPr sz="2100"/>
            </a:lvl5pPr>
            <a:lvl6pPr lvl="5" rtl="0" algn="ctr">
              <a:lnSpc>
                <a:spcPct val="100000"/>
              </a:lnSpc>
              <a:spcBef>
                <a:spcPts val="1600"/>
              </a:spcBef>
              <a:spcAft>
                <a:spcPts val="0"/>
              </a:spcAft>
              <a:buSzPts val="2100"/>
              <a:buNone/>
              <a:defRPr sz="2100"/>
            </a:lvl6pPr>
            <a:lvl7pPr lvl="6" rtl="0" algn="ctr">
              <a:lnSpc>
                <a:spcPct val="100000"/>
              </a:lnSpc>
              <a:spcBef>
                <a:spcPts val="1600"/>
              </a:spcBef>
              <a:spcAft>
                <a:spcPts val="0"/>
              </a:spcAft>
              <a:buSzPts val="2100"/>
              <a:buNone/>
              <a:defRPr sz="2100"/>
            </a:lvl7pPr>
            <a:lvl8pPr lvl="7" rtl="0" algn="ctr">
              <a:lnSpc>
                <a:spcPct val="100000"/>
              </a:lnSpc>
              <a:spcBef>
                <a:spcPts val="1600"/>
              </a:spcBef>
              <a:spcAft>
                <a:spcPts val="0"/>
              </a:spcAft>
              <a:buSzPts val="2100"/>
              <a:buNone/>
              <a:defRPr sz="2100"/>
            </a:lvl8pPr>
            <a:lvl9pPr lvl="8" rtl="0" algn="ctr">
              <a:lnSpc>
                <a:spcPct val="100000"/>
              </a:lnSpc>
              <a:spcBef>
                <a:spcPts val="1600"/>
              </a:spcBef>
              <a:spcAft>
                <a:spcPts val="0"/>
              </a:spcAft>
              <a:buSzPts val="2100"/>
              <a:buNone/>
              <a:defRPr sz="2100"/>
            </a:lvl9pPr>
          </a:lstStyle>
          <a:p/>
        </p:txBody>
      </p:sp>
      <p:sp>
        <p:nvSpPr>
          <p:cNvPr id="35" name="Google Shape;35;p6"/>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81000" lvl="0" marL="457200" rtl="0">
              <a:spcBef>
                <a:spcPts val="0"/>
              </a:spcBef>
              <a:spcAft>
                <a:spcPts val="0"/>
              </a:spcAft>
              <a:buSzPts val="2400"/>
              <a:buChar char="●"/>
              <a:defRPr/>
            </a:lvl1pPr>
            <a:lvl2pPr indent="-342900" lvl="1" marL="914400" rtl="0">
              <a:spcBef>
                <a:spcPts val="1600"/>
              </a:spcBef>
              <a:spcAft>
                <a:spcPts val="0"/>
              </a:spcAft>
              <a:buSzPts val="1800"/>
              <a:buChar char="○"/>
              <a:defRPr/>
            </a:lvl2pPr>
            <a:lvl3pPr indent="-342900" lvl="2" marL="1371600" rtl="0">
              <a:spcBef>
                <a:spcPts val="1600"/>
              </a:spcBef>
              <a:spcAft>
                <a:spcPts val="0"/>
              </a:spcAft>
              <a:buSzPts val="1800"/>
              <a:buChar char="■"/>
              <a:defRPr/>
            </a:lvl3pPr>
            <a:lvl4pPr indent="-342900" lvl="3" marL="1828800" rtl="0">
              <a:spcBef>
                <a:spcPts val="1600"/>
              </a:spcBef>
              <a:spcAft>
                <a:spcPts val="0"/>
              </a:spcAft>
              <a:buSzPts val="1800"/>
              <a:buChar char="●"/>
              <a:defRPr/>
            </a:lvl4pPr>
            <a:lvl5pPr indent="-342900" lvl="4" marL="2286000" rtl="0">
              <a:spcBef>
                <a:spcPts val="1600"/>
              </a:spcBef>
              <a:spcAft>
                <a:spcPts val="0"/>
              </a:spcAft>
              <a:buSzPts val="1800"/>
              <a:buChar char="○"/>
              <a:defRPr/>
            </a:lvl5pPr>
            <a:lvl6pPr indent="-342900" lvl="5" marL="2743200" rtl="0">
              <a:spcBef>
                <a:spcPts val="1600"/>
              </a:spcBef>
              <a:spcAft>
                <a:spcPts val="0"/>
              </a:spcAft>
              <a:buSzPts val="18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36" name="Google Shape;36;p6"/>
          <p:cNvSpPr/>
          <p:nvPr/>
        </p:nvSpPr>
        <p:spPr>
          <a:xfrm>
            <a:off x="7128100" y="4374375"/>
            <a:ext cx="1936500" cy="638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of Presentation Slide">
  <p:cSld name="TITLE_AND_BODY_1_3">
    <p:bg>
      <p:bgPr>
        <a:blipFill>
          <a:blip r:embed="rId2">
            <a:alphaModFix/>
          </a:blip>
          <a:stretch>
            <a:fillRect/>
          </a:stretch>
        </a:blipFill>
      </p:bgPr>
    </p:bg>
    <p:spTree>
      <p:nvGrpSpPr>
        <p:cNvPr id="37" name="Shape 37"/>
        <p:cNvGrpSpPr/>
        <p:nvPr/>
      </p:nvGrpSpPr>
      <p:grpSpPr>
        <a:xfrm>
          <a:off x="0" y="0"/>
          <a:ext cx="0" cy="0"/>
          <a:chOff x="0" y="0"/>
          <a:chExt cx="0" cy="0"/>
        </a:xfrm>
      </p:grpSpPr>
      <p:sp>
        <p:nvSpPr>
          <p:cNvPr id="38" name="Google Shape;38;p7"/>
          <p:cNvSpPr txBox="1"/>
          <p:nvPr/>
        </p:nvSpPr>
        <p:spPr>
          <a:xfrm>
            <a:off x="311700" y="445025"/>
            <a:ext cx="51201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600">
                <a:solidFill>
                  <a:srgbClr val="167A91"/>
                </a:solidFill>
                <a:latin typeface="Roboto"/>
                <a:ea typeface="Roboto"/>
                <a:cs typeface="Roboto"/>
                <a:sym typeface="Roboto"/>
              </a:rPr>
              <a:t>Thank you!</a:t>
            </a:r>
            <a:endParaRPr b="1" sz="3600">
              <a:solidFill>
                <a:srgbClr val="167A91"/>
              </a:solidFill>
              <a:latin typeface="Roboto"/>
              <a:ea typeface="Roboto"/>
              <a:cs typeface="Roboto"/>
              <a:sym typeface="Roboto"/>
            </a:endParaRPr>
          </a:p>
          <a:p>
            <a:pPr indent="0" lvl="0" marL="0" rtl="0" algn="l">
              <a:spcBef>
                <a:spcPts val="0"/>
              </a:spcBef>
              <a:spcAft>
                <a:spcPts val="0"/>
              </a:spcAft>
              <a:buNone/>
            </a:pPr>
            <a:r>
              <a:t/>
            </a:r>
            <a:endParaRPr b="1" sz="2500">
              <a:solidFill>
                <a:srgbClr val="001733"/>
              </a:solidFill>
              <a:latin typeface="Roboto"/>
              <a:ea typeface="Roboto"/>
              <a:cs typeface="Roboto"/>
              <a:sym typeface="Roboto"/>
            </a:endParaRPr>
          </a:p>
          <a:p>
            <a:pPr indent="0" lvl="0" marL="0" rtl="0" algn="l">
              <a:spcBef>
                <a:spcPts val="0"/>
              </a:spcBef>
              <a:spcAft>
                <a:spcPts val="0"/>
              </a:spcAft>
              <a:buNone/>
            </a:pPr>
            <a:r>
              <a:rPr b="1" lang="en" sz="3400">
                <a:solidFill>
                  <a:srgbClr val="001733"/>
                </a:solidFill>
                <a:latin typeface="Roboto"/>
                <a:ea typeface="Roboto"/>
                <a:cs typeface="Roboto"/>
                <a:sym typeface="Roboto"/>
              </a:rPr>
              <a:t>Visit </a:t>
            </a:r>
            <a:r>
              <a:rPr b="1" lang="en" sz="3400">
                <a:solidFill>
                  <a:srgbClr val="167A91"/>
                </a:solidFill>
                <a:latin typeface="Roboto"/>
                <a:ea typeface="Roboto"/>
                <a:cs typeface="Roboto"/>
                <a:sym typeface="Roboto"/>
              </a:rPr>
              <a:t>KeepIndianaLearning.org</a:t>
            </a:r>
            <a:endParaRPr b="1" sz="3400">
              <a:solidFill>
                <a:srgbClr val="167A91"/>
              </a:solidFill>
              <a:latin typeface="Roboto"/>
              <a:ea typeface="Roboto"/>
              <a:cs typeface="Roboto"/>
              <a:sym typeface="Roboto"/>
            </a:endParaRPr>
          </a:p>
          <a:p>
            <a:pPr indent="0" lvl="0" marL="0" rtl="0" algn="l">
              <a:spcBef>
                <a:spcPts val="0"/>
              </a:spcBef>
              <a:spcAft>
                <a:spcPts val="0"/>
              </a:spcAft>
              <a:buNone/>
            </a:pPr>
            <a:r>
              <a:rPr b="1" lang="en" sz="3400">
                <a:solidFill>
                  <a:srgbClr val="001733"/>
                </a:solidFill>
                <a:latin typeface="Roboto"/>
                <a:ea typeface="Roboto"/>
                <a:cs typeface="Roboto"/>
                <a:sym typeface="Roboto"/>
              </a:rPr>
              <a:t>for more professional learning </a:t>
            </a:r>
            <a:r>
              <a:rPr b="1" lang="en" sz="3400">
                <a:solidFill>
                  <a:srgbClr val="001733"/>
                </a:solidFill>
                <a:latin typeface="Roboto"/>
                <a:ea typeface="Roboto"/>
                <a:cs typeface="Roboto"/>
                <a:sym typeface="Roboto"/>
              </a:rPr>
              <a:t>opportunities.</a:t>
            </a:r>
            <a:endParaRPr b="1" sz="3400">
              <a:solidFill>
                <a:srgbClr val="001733"/>
              </a:solidFill>
              <a:latin typeface="Roboto"/>
              <a:ea typeface="Roboto"/>
              <a:cs typeface="Roboto"/>
              <a:sym typeface="Roboto"/>
            </a:endParaRPr>
          </a:p>
        </p:txBody>
      </p:sp>
      <p:sp>
        <p:nvSpPr>
          <p:cNvPr id="39" name="Google Shape;39;p7"/>
          <p:cNvSpPr txBox="1"/>
          <p:nvPr/>
        </p:nvSpPr>
        <p:spPr>
          <a:xfrm>
            <a:off x="5744113" y="3221825"/>
            <a:ext cx="2652000" cy="46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7"/>
          <p:cNvSpPr txBox="1"/>
          <p:nvPr/>
        </p:nvSpPr>
        <p:spPr>
          <a:xfrm>
            <a:off x="5035675" y="3221825"/>
            <a:ext cx="3990000" cy="399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b="1"/>
          </a:p>
        </p:txBody>
      </p:sp>
      <p:sp>
        <p:nvSpPr>
          <p:cNvPr id="41" name="Google Shape;41;p7"/>
          <p:cNvSpPr/>
          <p:nvPr/>
        </p:nvSpPr>
        <p:spPr>
          <a:xfrm>
            <a:off x="6573525" y="680400"/>
            <a:ext cx="1557300" cy="1487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t>Place p</a:t>
            </a:r>
            <a:r>
              <a:rPr lang="en"/>
              <a:t>resenter</a:t>
            </a:r>
            <a:r>
              <a:rPr lang="en"/>
              <a:t> headshot over this text. </a:t>
            </a:r>
            <a:endParaRPr/>
          </a:p>
          <a:p>
            <a:pPr indent="0" lvl="0" marL="0" rtl="0" algn="ctr">
              <a:spcBef>
                <a:spcPts val="0"/>
              </a:spcBef>
              <a:spcAft>
                <a:spcPts val="0"/>
              </a:spcAft>
              <a:buNone/>
            </a:pPr>
            <a:r>
              <a:rPr lang="en"/>
              <a:t>Add presenter contact information in the text box below.</a:t>
            </a:r>
            <a:endParaRPr/>
          </a:p>
        </p:txBody>
      </p:sp>
      <p:sp>
        <p:nvSpPr>
          <p:cNvPr id="42" name="Google Shape;42;p7"/>
          <p:cNvSpPr txBox="1"/>
          <p:nvPr>
            <p:ph idx="1" type="body"/>
          </p:nvPr>
        </p:nvSpPr>
        <p:spPr>
          <a:xfrm>
            <a:off x="6227550" y="2825475"/>
            <a:ext cx="2352600" cy="572700"/>
          </a:xfrm>
          <a:prstGeom prst="rect">
            <a:avLst/>
          </a:prstGeom>
        </p:spPr>
        <p:txBody>
          <a:bodyPr anchorCtr="0" anchor="t" bIns="91425" lIns="91425" spcFirstLastPara="1" rIns="91425" wrap="square" tIns="91425">
            <a:noAutofit/>
          </a:bodyPr>
          <a:lstStyle>
            <a:lvl1pPr indent="-330200" lvl="0" marL="457200" algn="ctr">
              <a:spcBef>
                <a:spcPts val="0"/>
              </a:spcBef>
              <a:spcAft>
                <a:spcPts val="0"/>
              </a:spcAft>
              <a:buSzPts val="1600"/>
              <a:buChar char="●"/>
              <a:defRPr b="1" sz="1600"/>
            </a:lvl1pPr>
            <a:lvl2pPr indent="-317500" lvl="1" marL="914400" algn="ctr">
              <a:spcBef>
                <a:spcPts val="1600"/>
              </a:spcBef>
              <a:spcAft>
                <a:spcPts val="0"/>
              </a:spcAft>
              <a:buSzPts val="1400"/>
              <a:buChar char="○"/>
              <a:defRPr b="1" sz="1400"/>
            </a:lvl2pPr>
            <a:lvl3pPr indent="-317500" lvl="2" marL="1371600" algn="ctr">
              <a:spcBef>
                <a:spcPts val="1600"/>
              </a:spcBef>
              <a:spcAft>
                <a:spcPts val="0"/>
              </a:spcAft>
              <a:buSzPts val="1400"/>
              <a:buChar char="■"/>
              <a:defRPr b="1" sz="1400"/>
            </a:lvl3pPr>
            <a:lvl4pPr indent="-317500" lvl="3" marL="1828800" algn="ctr">
              <a:spcBef>
                <a:spcPts val="1600"/>
              </a:spcBef>
              <a:spcAft>
                <a:spcPts val="0"/>
              </a:spcAft>
              <a:buSzPts val="1400"/>
              <a:buChar char="●"/>
              <a:defRPr b="1" sz="1400"/>
            </a:lvl4pPr>
            <a:lvl5pPr indent="-317500" lvl="4" marL="2286000" algn="ctr">
              <a:spcBef>
                <a:spcPts val="1600"/>
              </a:spcBef>
              <a:spcAft>
                <a:spcPts val="0"/>
              </a:spcAft>
              <a:buSzPts val="1400"/>
              <a:buChar char="○"/>
              <a:defRPr b="1" sz="1400"/>
            </a:lvl5pPr>
            <a:lvl6pPr indent="-317500" lvl="5" marL="2743200" algn="ctr">
              <a:spcBef>
                <a:spcPts val="1600"/>
              </a:spcBef>
              <a:spcAft>
                <a:spcPts val="0"/>
              </a:spcAft>
              <a:buSzPts val="1400"/>
              <a:buChar char="■"/>
              <a:defRPr b="1" sz="1400"/>
            </a:lvl6pPr>
            <a:lvl7pPr indent="-292100" lvl="6" marL="3200400" algn="ctr">
              <a:spcBef>
                <a:spcPts val="1600"/>
              </a:spcBef>
              <a:spcAft>
                <a:spcPts val="0"/>
              </a:spcAft>
              <a:buSzPts val="1000"/>
              <a:buChar char="●"/>
              <a:defRPr b="1" sz="1000"/>
            </a:lvl7pPr>
            <a:lvl8pPr indent="-292100" lvl="7" marL="3657600" algn="ctr">
              <a:spcBef>
                <a:spcPts val="1600"/>
              </a:spcBef>
              <a:spcAft>
                <a:spcPts val="0"/>
              </a:spcAft>
              <a:buSzPts val="1000"/>
              <a:buChar char="○"/>
              <a:defRPr b="1" sz="1000"/>
            </a:lvl8pPr>
            <a:lvl9pPr indent="-292100" lvl="8" marL="4114800" algn="ctr">
              <a:spcBef>
                <a:spcPts val="1600"/>
              </a:spcBef>
              <a:spcAft>
                <a:spcPts val="1600"/>
              </a:spcAft>
              <a:buSzPts val="1000"/>
              <a:buChar char="■"/>
              <a:defRPr b="1" sz="1000"/>
            </a:lvl9pPr>
          </a:lstStyle>
          <a:p/>
        </p:txBody>
      </p:sp>
      <p:sp>
        <p:nvSpPr>
          <p:cNvPr id="43" name="Google Shape;43;p7"/>
          <p:cNvSpPr/>
          <p:nvPr/>
        </p:nvSpPr>
        <p:spPr>
          <a:xfrm>
            <a:off x="7128100" y="4374375"/>
            <a:ext cx="1936500" cy="638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Content">
  <p:cSld name="TITLE_AND_BODY_1_2">
    <p:bg>
      <p:bgPr>
        <a:blipFill>
          <a:blip r:embed="rId2">
            <a:alphaModFix/>
          </a:blip>
          <a:stretch>
            <a:fillRect/>
          </a:stretch>
        </a:blipFill>
      </p:bgPr>
    </p:bg>
    <p:spTree>
      <p:nvGrpSpPr>
        <p:cNvPr id="44" name="Shape 44"/>
        <p:cNvGrpSpPr/>
        <p:nvPr/>
      </p:nvGrpSpPr>
      <p:grpSpPr>
        <a:xfrm>
          <a:off x="0" y="0"/>
          <a:ext cx="0" cy="0"/>
          <a:chOff x="0" y="0"/>
          <a:chExt cx="0" cy="0"/>
        </a:xfrm>
      </p:grpSpPr>
      <p:sp>
        <p:nvSpPr>
          <p:cNvPr id="45" name="Google Shape;45;p8"/>
          <p:cNvSpPr txBox="1"/>
          <p:nvPr>
            <p:ph type="title"/>
          </p:nvPr>
        </p:nvSpPr>
        <p:spPr>
          <a:xfrm>
            <a:off x="4698275" y="189950"/>
            <a:ext cx="5311200" cy="1114500"/>
          </a:xfrm>
          <a:prstGeom prst="rect">
            <a:avLst/>
          </a:prstGeom>
        </p:spPr>
        <p:txBody>
          <a:bodyPr anchorCtr="0" anchor="b" bIns="91425" lIns="91425" spcFirstLastPara="1" rIns="91425" wrap="square" tIns="91425">
            <a:noAutofit/>
          </a:bodyPr>
          <a:lstStyle>
            <a:lvl1pPr lvl="0" rtl="0">
              <a:lnSpc>
                <a:spcPct val="115000"/>
              </a:lnSpc>
              <a:spcBef>
                <a:spcPts val="0"/>
              </a:spcBef>
              <a:spcAft>
                <a:spcPts val="0"/>
              </a:spcAft>
              <a:buSzPts val="3600"/>
              <a:buNone/>
              <a:defRPr/>
            </a:lvl1pPr>
            <a:lvl2pPr lvl="1" rtl="0">
              <a:spcBef>
                <a:spcPts val="0"/>
              </a:spcBef>
              <a:spcAft>
                <a:spcPts val="0"/>
              </a:spcAft>
              <a:buClr>
                <a:srgbClr val="FFFFFF"/>
              </a:buClr>
              <a:buSzPts val="4000"/>
              <a:buNone/>
              <a:defRPr sz="4000">
                <a:solidFill>
                  <a:srgbClr val="FFFFFF"/>
                </a:solidFill>
              </a:defRPr>
            </a:lvl2pPr>
            <a:lvl3pPr lvl="2" rtl="0">
              <a:spcBef>
                <a:spcPts val="0"/>
              </a:spcBef>
              <a:spcAft>
                <a:spcPts val="0"/>
              </a:spcAft>
              <a:buClr>
                <a:srgbClr val="FFFFFF"/>
              </a:buClr>
              <a:buSzPts val="4000"/>
              <a:buNone/>
              <a:defRPr sz="4000">
                <a:solidFill>
                  <a:srgbClr val="FFFFFF"/>
                </a:solidFill>
              </a:defRPr>
            </a:lvl3pPr>
            <a:lvl4pPr lvl="3" rtl="0">
              <a:spcBef>
                <a:spcPts val="0"/>
              </a:spcBef>
              <a:spcAft>
                <a:spcPts val="0"/>
              </a:spcAft>
              <a:buClr>
                <a:srgbClr val="FFFFFF"/>
              </a:buClr>
              <a:buSzPts val="4000"/>
              <a:buNone/>
              <a:defRPr sz="4000">
                <a:solidFill>
                  <a:srgbClr val="FFFFFF"/>
                </a:solidFill>
              </a:defRPr>
            </a:lvl4pPr>
            <a:lvl5pPr lvl="4" rtl="0">
              <a:spcBef>
                <a:spcPts val="0"/>
              </a:spcBef>
              <a:spcAft>
                <a:spcPts val="0"/>
              </a:spcAft>
              <a:buClr>
                <a:srgbClr val="FFFFFF"/>
              </a:buClr>
              <a:buSzPts val="4000"/>
              <a:buNone/>
              <a:defRPr sz="4000">
                <a:solidFill>
                  <a:srgbClr val="FFFFFF"/>
                </a:solidFill>
              </a:defRPr>
            </a:lvl5pPr>
            <a:lvl6pPr lvl="5" rtl="0">
              <a:spcBef>
                <a:spcPts val="0"/>
              </a:spcBef>
              <a:spcAft>
                <a:spcPts val="0"/>
              </a:spcAft>
              <a:buClr>
                <a:srgbClr val="FFFFFF"/>
              </a:buClr>
              <a:buSzPts val="4000"/>
              <a:buNone/>
              <a:defRPr sz="4000">
                <a:solidFill>
                  <a:srgbClr val="FFFFFF"/>
                </a:solidFill>
              </a:defRPr>
            </a:lvl6pPr>
            <a:lvl7pPr lvl="6" rtl="0">
              <a:spcBef>
                <a:spcPts val="0"/>
              </a:spcBef>
              <a:spcAft>
                <a:spcPts val="0"/>
              </a:spcAft>
              <a:buClr>
                <a:srgbClr val="FFFFFF"/>
              </a:buClr>
              <a:buSzPts val="4000"/>
              <a:buNone/>
              <a:defRPr sz="4000">
                <a:solidFill>
                  <a:srgbClr val="FFFFFF"/>
                </a:solidFill>
              </a:defRPr>
            </a:lvl7pPr>
            <a:lvl8pPr lvl="7" rtl="0">
              <a:spcBef>
                <a:spcPts val="0"/>
              </a:spcBef>
              <a:spcAft>
                <a:spcPts val="0"/>
              </a:spcAft>
              <a:buClr>
                <a:srgbClr val="FFFFFF"/>
              </a:buClr>
              <a:buSzPts val="4000"/>
              <a:buNone/>
              <a:defRPr sz="4000">
                <a:solidFill>
                  <a:srgbClr val="FFFFFF"/>
                </a:solidFill>
              </a:defRPr>
            </a:lvl8pPr>
            <a:lvl9pPr lvl="8" rtl="0">
              <a:spcBef>
                <a:spcPts val="0"/>
              </a:spcBef>
              <a:spcAft>
                <a:spcPts val="0"/>
              </a:spcAft>
              <a:buClr>
                <a:srgbClr val="FFFFFF"/>
              </a:buClr>
              <a:buSzPts val="4000"/>
              <a:buNone/>
              <a:defRPr sz="4000">
                <a:solidFill>
                  <a:srgbClr val="FFFFFF"/>
                </a:solidFill>
              </a:defRPr>
            </a:lvl9pPr>
          </a:lstStyle>
          <a:p/>
        </p:txBody>
      </p:sp>
      <p:sp>
        <p:nvSpPr>
          <p:cNvPr id="46" name="Google Shape;46;p8"/>
          <p:cNvSpPr txBox="1"/>
          <p:nvPr>
            <p:ph idx="1" type="subTitle"/>
          </p:nvPr>
        </p:nvSpPr>
        <p:spPr>
          <a:xfrm>
            <a:off x="4696224" y="1709442"/>
            <a:ext cx="3367200" cy="5781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200"/>
            </a:lvl1pPr>
            <a:lvl2pPr lvl="1" rtl="0">
              <a:spcBef>
                <a:spcPts val="0"/>
              </a:spcBef>
              <a:spcAft>
                <a:spcPts val="0"/>
              </a:spcAft>
              <a:buNone/>
              <a:defRPr sz="1200"/>
            </a:lvl2pPr>
            <a:lvl3pPr lvl="2" rtl="0">
              <a:spcBef>
                <a:spcPts val="0"/>
              </a:spcBef>
              <a:spcAft>
                <a:spcPts val="0"/>
              </a:spcAft>
              <a:buNone/>
              <a:defRPr sz="1200"/>
            </a:lvl3pPr>
            <a:lvl4pPr lvl="3" rtl="0">
              <a:spcBef>
                <a:spcPts val="0"/>
              </a:spcBef>
              <a:spcAft>
                <a:spcPts val="0"/>
              </a:spcAft>
              <a:buNone/>
              <a:defRPr sz="1200"/>
            </a:lvl4pPr>
            <a:lvl5pPr lvl="4" rtl="0">
              <a:spcBef>
                <a:spcPts val="0"/>
              </a:spcBef>
              <a:spcAft>
                <a:spcPts val="0"/>
              </a:spcAft>
              <a:buNone/>
              <a:defRPr sz="1200"/>
            </a:lvl5pPr>
            <a:lvl6pPr lvl="5" rtl="0">
              <a:spcBef>
                <a:spcPts val="0"/>
              </a:spcBef>
              <a:spcAft>
                <a:spcPts val="0"/>
              </a:spcAft>
              <a:buNone/>
              <a:defRPr sz="1200"/>
            </a:lvl6pPr>
            <a:lvl7pPr lvl="6" rtl="0">
              <a:spcBef>
                <a:spcPts val="0"/>
              </a:spcBef>
              <a:spcAft>
                <a:spcPts val="0"/>
              </a:spcAft>
              <a:buNone/>
              <a:defRPr sz="1200"/>
            </a:lvl7pPr>
            <a:lvl8pPr lvl="7" rtl="0">
              <a:spcBef>
                <a:spcPts val="0"/>
              </a:spcBef>
              <a:spcAft>
                <a:spcPts val="0"/>
              </a:spcAft>
              <a:buNone/>
              <a:defRPr sz="1200"/>
            </a:lvl8pPr>
            <a:lvl9pPr lvl="8" rtl="0">
              <a:spcBef>
                <a:spcPts val="0"/>
              </a:spcBef>
              <a:spcAft>
                <a:spcPts val="0"/>
              </a:spcAft>
              <a:buNone/>
              <a:defRPr sz="1200"/>
            </a:lvl9pPr>
          </a:lstStyle>
          <a:p/>
        </p:txBody>
      </p:sp>
      <p:sp>
        <p:nvSpPr>
          <p:cNvPr id="47" name="Google Shape;47;p8"/>
          <p:cNvSpPr/>
          <p:nvPr/>
        </p:nvSpPr>
        <p:spPr>
          <a:xfrm>
            <a:off x="4572000" y="429350"/>
            <a:ext cx="4112100" cy="635700"/>
          </a:xfrm>
          <a:prstGeom prst="rect">
            <a:avLst/>
          </a:prstGeom>
          <a:noFill/>
          <a:ln cap="flat" cmpd="sng" w="3810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4343"/>
              </a:solidFill>
            </a:endParaRPr>
          </a:p>
        </p:txBody>
      </p:sp>
      <p:sp>
        <p:nvSpPr>
          <p:cNvPr id="48" name="Google Shape;48;p8"/>
          <p:cNvSpPr txBox="1"/>
          <p:nvPr>
            <p:ph idx="2" type="title"/>
          </p:nvPr>
        </p:nvSpPr>
        <p:spPr>
          <a:xfrm>
            <a:off x="4696225" y="1198788"/>
            <a:ext cx="5311200" cy="6825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1800"/>
              <a:buNone/>
              <a:defRPr sz="1800"/>
            </a:lvl1pPr>
            <a:lvl2pPr lvl="1" rtl="0">
              <a:lnSpc>
                <a:spcPct val="100000"/>
              </a:lnSpc>
              <a:spcBef>
                <a:spcPts val="0"/>
              </a:spcBef>
              <a:spcAft>
                <a:spcPts val="0"/>
              </a:spcAft>
              <a:buClr>
                <a:srgbClr val="FFFFFF"/>
              </a:buClr>
              <a:buSzPts val="1800"/>
              <a:buNone/>
              <a:defRPr sz="1800">
                <a:solidFill>
                  <a:srgbClr val="FFFFFF"/>
                </a:solidFill>
              </a:defRPr>
            </a:lvl2pPr>
            <a:lvl3pPr lvl="2" rtl="0">
              <a:lnSpc>
                <a:spcPct val="100000"/>
              </a:lnSpc>
              <a:spcBef>
                <a:spcPts val="0"/>
              </a:spcBef>
              <a:spcAft>
                <a:spcPts val="0"/>
              </a:spcAft>
              <a:buClr>
                <a:srgbClr val="FFFFFF"/>
              </a:buClr>
              <a:buSzPts val="1800"/>
              <a:buNone/>
              <a:defRPr sz="1800">
                <a:solidFill>
                  <a:srgbClr val="FFFFFF"/>
                </a:solidFill>
              </a:defRPr>
            </a:lvl3pPr>
            <a:lvl4pPr lvl="3" rtl="0">
              <a:lnSpc>
                <a:spcPct val="100000"/>
              </a:lnSpc>
              <a:spcBef>
                <a:spcPts val="0"/>
              </a:spcBef>
              <a:spcAft>
                <a:spcPts val="0"/>
              </a:spcAft>
              <a:buClr>
                <a:srgbClr val="FFFFFF"/>
              </a:buClr>
              <a:buSzPts val="1800"/>
              <a:buNone/>
              <a:defRPr sz="1800">
                <a:solidFill>
                  <a:srgbClr val="FFFFFF"/>
                </a:solidFill>
              </a:defRPr>
            </a:lvl4pPr>
            <a:lvl5pPr lvl="4" rtl="0">
              <a:lnSpc>
                <a:spcPct val="100000"/>
              </a:lnSpc>
              <a:spcBef>
                <a:spcPts val="0"/>
              </a:spcBef>
              <a:spcAft>
                <a:spcPts val="0"/>
              </a:spcAft>
              <a:buClr>
                <a:srgbClr val="FFFFFF"/>
              </a:buClr>
              <a:buSzPts val="1800"/>
              <a:buNone/>
              <a:defRPr sz="1800">
                <a:solidFill>
                  <a:srgbClr val="FFFFFF"/>
                </a:solidFill>
              </a:defRPr>
            </a:lvl5pPr>
            <a:lvl6pPr lvl="5" rtl="0">
              <a:lnSpc>
                <a:spcPct val="100000"/>
              </a:lnSpc>
              <a:spcBef>
                <a:spcPts val="0"/>
              </a:spcBef>
              <a:spcAft>
                <a:spcPts val="0"/>
              </a:spcAft>
              <a:buClr>
                <a:srgbClr val="FFFFFF"/>
              </a:buClr>
              <a:buSzPts val="1800"/>
              <a:buNone/>
              <a:defRPr sz="1800">
                <a:solidFill>
                  <a:srgbClr val="FFFFFF"/>
                </a:solidFill>
              </a:defRPr>
            </a:lvl6pPr>
            <a:lvl7pPr lvl="6" rtl="0">
              <a:lnSpc>
                <a:spcPct val="100000"/>
              </a:lnSpc>
              <a:spcBef>
                <a:spcPts val="0"/>
              </a:spcBef>
              <a:spcAft>
                <a:spcPts val="0"/>
              </a:spcAft>
              <a:buClr>
                <a:srgbClr val="FFFFFF"/>
              </a:buClr>
              <a:buSzPts val="1800"/>
              <a:buNone/>
              <a:defRPr sz="1800">
                <a:solidFill>
                  <a:srgbClr val="FFFFFF"/>
                </a:solidFill>
              </a:defRPr>
            </a:lvl7pPr>
            <a:lvl8pPr lvl="7" rtl="0">
              <a:lnSpc>
                <a:spcPct val="100000"/>
              </a:lnSpc>
              <a:spcBef>
                <a:spcPts val="0"/>
              </a:spcBef>
              <a:spcAft>
                <a:spcPts val="0"/>
              </a:spcAft>
              <a:buClr>
                <a:srgbClr val="FFFFFF"/>
              </a:buClr>
              <a:buSzPts val="1800"/>
              <a:buNone/>
              <a:defRPr sz="1800">
                <a:solidFill>
                  <a:srgbClr val="FFFFFF"/>
                </a:solidFill>
              </a:defRPr>
            </a:lvl8pPr>
            <a:lvl9pPr lvl="8" rtl="0">
              <a:lnSpc>
                <a:spcPct val="100000"/>
              </a:lnSpc>
              <a:spcBef>
                <a:spcPts val="0"/>
              </a:spcBef>
              <a:spcAft>
                <a:spcPts val="0"/>
              </a:spcAft>
              <a:buClr>
                <a:srgbClr val="FFFFFF"/>
              </a:buClr>
              <a:buSzPts val="1800"/>
              <a:buNone/>
              <a:defRPr sz="1800">
                <a:solidFill>
                  <a:srgbClr val="FFFFFF"/>
                </a:solidFill>
              </a:defRPr>
            </a:lvl9pPr>
          </a:lstStyle>
          <a:p/>
        </p:txBody>
      </p:sp>
      <p:sp>
        <p:nvSpPr>
          <p:cNvPr id="49" name="Google Shape;49;p8"/>
          <p:cNvSpPr txBox="1"/>
          <p:nvPr>
            <p:ph idx="3" type="subTitle"/>
          </p:nvPr>
        </p:nvSpPr>
        <p:spPr>
          <a:xfrm>
            <a:off x="4696224" y="2836672"/>
            <a:ext cx="3367200" cy="5781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200"/>
            </a:lvl1pPr>
            <a:lvl2pPr lvl="1" rtl="0">
              <a:spcBef>
                <a:spcPts val="0"/>
              </a:spcBef>
              <a:spcAft>
                <a:spcPts val="0"/>
              </a:spcAft>
              <a:buNone/>
              <a:defRPr sz="1200"/>
            </a:lvl2pPr>
            <a:lvl3pPr lvl="2" rtl="0">
              <a:spcBef>
                <a:spcPts val="0"/>
              </a:spcBef>
              <a:spcAft>
                <a:spcPts val="0"/>
              </a:spcAft>
              <a:buNone/>
              <a:defRPr sz="1200"/>
            </a:lvl3pPr>
            <a:lvl4pPr lvl="3" rtl="0">
              <a:spcBef>
                <a:spcPts val="0"/>
              </a:spcBef>
              <a:spcAft>
                <a:spcPts val="0"/>
              </a:spcAft>
              <a:buNone/>
              <a:defRPr sz="1200"/>
            </a:lvl4pPr>
            <a:lvl5pPr lvl="4" rtl="0">
              <a:spcBef>
                <a:spcPts val="0"/>
              </a:spcBef>
              <a:spcAft>
                <a:spcPts val="0"/>
              </a:spcAft>
              <a:buNone/>
              <a:defRPr sz="1200"/>
            </a:lvl5pPr>
            <a:lvl6pPr lvl="5" rtl="0">
              <a:spcBef>
                <a:spcPts val="0"/>
              </a:spcBef>
              <a:spcAft>
                <a:spcPts val="0"/>
              </a:spcAft>
              <a:buNone/>
              <a:defRPr sz="1200"/>
            </a:lvl6pPr>
            <a:lvl7pPr lvl="6" rtl="0">
              <a:spcBef>
                <a:spcPts val="0"/>
              </a:spcBef>
              <a:spcAft>
                <a:spcPts val="0"/>
              </a:spcAft>
              <a:buNone/>
              <a:defRPr sz="1200"/>
            </a:lvl7pPr>
            <a:lvl8pPr lvl="7" rtl="0">
              <a:spcBef>
                <a:spcPts val="0"/>
              </a:spcBef>
              <a:spcAft>
                <a:spcPts val="0"/>
              </a:spcAft>
              <a:buNone/>
              <a:defRPr sz="1200"/>
            </a:lvl8pPr>
            <a:lvl9pPr lvl="8" rtl="0">
              <a:spcBef>
                <a:spcPts val="0"/>
              </a:spcBef>
              <a:spcAft>
                <a:spcPts val="0"/>
              </a:spcAft>
              <a:buNone/>
              <a:defRPr sz="1200"/>
            </a:lvl9pPr>
          </a:lstStyle>
          <a:p/>
        </p:txBody>
      </p:sp>
      <p:sp>
        <p:nvSpPr>
          <p:cNvPr id="50" name="Google Shape;50;p8"/>
          <p:cNvSpPr txBox="1"/>
          <p:nvPr>
            <p:ph idx="4" type="title"/>
          </p:nvPr>
        </p:nvSpPr>
        <p:spPr>
          <a:xfrm>
            <a:off x="4696225" y="2326013"/>
            <a:ext cx="5311200" cy="6825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1800"/>
              <a:buNone/>
              <a:defRPr sz="1800"/>
            </a:lvl1pPr>
            <a:lvl2pPr lvl="1" rtl="0">
              <a:lnSpc>
                <a:spcPct val="100000"/>
              </a:lnSpc>
              <a:spcBef>
                <a:spcPts val="0"/>
              </a:spcBef>
              <a:spcAft>
                <a:spcPts val="0"/>
              </a:spcAft>
              <a:buClr>
                <a:srgbClr val="FFFFFF"/>
              </a:buClr>
              <a:buSzPts val="1800"/>
              <a:buNone/>
              <a:defRPr sz="1800">
                <a:solidFill>
                  <a:srgbClr val="FFFFFF"/>
                </a:solidFill>
              </a:defRPr>
            </a:lvl2pPr>
            <a:lvl3pPr lvl="2" rtl="0">
              <a:lnSpc>
                <a:spcPct val="100000"/>
              </a:lnSpc>
              <a:spcBef>
                <a:spcPts val="0"/>
              </a:spcBef>
              <a:spcAft>
                <a:spcPts val="0"/>
              </a:spcAft>
              <a:buClr>
                <a:srgbClr val="FFFFFF"/>
              </a:buClr>
              <a:buSzPts val="1800"/>
              <a:buNone/>
              <a:defRPr sz="1800">
                <a:solidFill>
                  <a:srgbClr val="FFFFFF"/>
                </a:solidFill>
              </a:defRPr>
            </a:lvl3pPr>
            <a:lvl4pPr lvl="3" rtl="0">
              <a:lnSpc>
                <a:spcPct val="100000"/>
              </a:lnSpc>
              <a:spcBef>
                <a:spcPts val="0"/>
              </a:spcBef>
              <a:spcAft>
                <a:spcPts val="0"/>
              </a:spcAft>
              <a:buClr>
                <a:srgbClr val="FFFFFF"/>
              </a:buClr>
              <a:buSzPts val="1800"/>
              <a:buNone/>
              <a:defRPr sz="1800">
                <a:solidFill>
                  <a:srgbClr val="FFFFFF"/>
                </a:solidFill>
              </a:defRPr>
            </a:lvl4pPr>
            <a:lvl5pPr lvl="4" rtl="0">
              <a:lnSpc>
                <a:spcPct val="100000"/>
              </a:lnSpc>
              <a:spcBef>
                <a:spcPts val="0"/>
              </a:spcBef>
              <a:spcAft>
                <a:spcPts val="0"/>
              </a:spcAft>
              <a:buClr>
                <a:srgbClr val="FFFFFF"/>
              </a:buClr>
              <a:buSzPts val="1800"/>
              <a:buNone/>
              <a:defRPr sz="1800">
                <a:solidFill>
                  <a:srgbClr val="FFFFFF"/>
                </a:solidFill>
              </a:defRPr>
            </a:lvl5pPr>
            <a:lvl6pPr lvl="5" rtl="0">
              <a:lnSpc>
                <a:spcPct val="100000"/>
              </a:lnSpc>
              <a:spcBef>
                <a:spcPts val="0"/>
              </a:spcBef>
              <a:spcAft>
                <a:spcPts val="0"/>
              </a:spcAft>
              <a:buClr>
                <a:srgbClr val="FFFFFF"/>
              </a:buClr>
              <a:buSzPts val="1800"/>
              <a:buNone/>
              <a:defRPr sz="1800">
                <a:solidFill>
                  <a:srgbClr val="FFFFFF"/>
                </a:solidFill>
              </a:defRPr>
            </a:lvl6pPr>
            <a:lvl7pPr lvl="6" rtl="0">
              <a:lnSpc>
                <a:spcPct val="100000"/>
              </a:lnSpc>
              <a:spcBef>
                <a:spcPts val="0"/>
              </a:spcBef>
              <a:spcAft>
                <a:spcPts val="0"/>
              </a:spcAft>
              <a:buClr>
                <a:srgbClr val="FFFFFF"/>
              </a:buClr>
              <a:buSzPts val="1800"/>
              <a:buNone/>
              <a:defRPr sz="1800">
                <a:solidFill>
                  <a:srgbClr val="FFFFFF"/>
                </a:solidFill>
              </a:defRPr>
            </a:lvl7pPr>
            <a:lvl8pPr lvl="7" rtl="0">
              <a:lnSpc>
                <a:spcPct val="100000"/>
              </a:lnSpc>
              <a:spcBef>
                <a:spcPts val="0"/>
              </a:spcBef>
              <a:spcAft>
                <a:spcPts val="0"/>
              </a:spcAft>
              <a:buClr>
                <a:srgbClr val="FFFFFF"/>
              </a:buClr>
              <a:buSzPts val="1800"/>
              <a:buNone/>
              <a:defRPr sz="1800">
                <a:solidFill>
                  <a:srgbClr val="FFFFFF"/>
                </a:solidFill>
              </a:defRPr>
            </a:lvl8pPr>
            <a:lvl9pPr lvl="8" rtl="0">
              <a:lnSpc>
                <a:spcPct val="100000"/>
              </a:lnSpc>
              <a:spcBef>
                <a:spcPts val="0"/>
              </a:spcBef>
              <a:spcAft>
                <a:spcPts val="0"/>
              </a:spcAft>
              <a:buClr>
                <a:srgbClr val="FFFFFF"/>
              </a:buClr>
              <a:buSzPts val="1800"/>
              <a:buNone/>
              <a:defRPr sz="1800">
                <a:solidFill>
                  <a:srgbClr val="FFFFFF"/>
                </a:solidFill>
              </a:defRPr>
            </a:lvl9pPr>
          </a:lstStyle>
          <a:p/>
        </p:txBody>
      </p:sp>
      <p:sp>
        <p:nvSpPr>
          <p:cNvPr id="51" name="Google Shape;51;p8"/>
          <p:cNvSpPr/>
          <p:nvPr/>
        </p:nvSpPr>
        <p:spPr>
          <a:xfrm>
            <a:off x="0" y="0"/>
            <a:ext cx="2855700" cy="4221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8"/>
          <p:cNvSpPr/>
          <p:nvPr/>
        </p:nvSpPr>
        <p:spPr>
          <a:xfrm>
            <a:off x="3582225" y="1426175"/>
            <a:ext cx="838800" cy="8199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8"/>
          <p:cNvSpPr/>
          <p:nvPr/>
        </p:nvSpPr>
        <p:spPr>
          <a:xfrm>
            <a:off x="3582225" y="2553400"/>
            <a:ext cx="838800" cy="8199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8"/>
          <p:cNvSpPr txBox="1"/>
          <p:nvPr>
            <p:ph hasCustomPrompt="1" idx="5" type="title"/>
          </p:nvPr>
        </p:nvSpPr>
        <p:spPr>
          <a:xfrm>
            <a:off x="3372225" y="1518275"/>
            <a:ext cx="1258800" cy="635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FFFFFF"/>
              </a:buClr>
              <a:buSzPts val="2800"/>
              <a:buNone/>
              <a:defRPr b="1" sz="2800">
                <a:solidFill>
                  <a:srgbClr val="FFFFFF"/>
                </a:solidFill>
              </a:defRPr>
            </a:lvl1pPr>
            <a:lvl2pPr lvl="1" rtl="0" algn="ctr">
              <a:spcBef>
                <a:spcPts val="0"/>
              </a:spcBef>
              <a:spcAft>
                <a:spcPts val="0"/>
              </a:spcAft>
              <a:buSzPts val="2800"/>
              <a:buNone/>
              <a:defRPr sz="2800"/>
            </a:lvl2pPr>
            <a:lvl3pPr lvl="2" rtl="0" algn="ctr">
              <a:spcBef>
                <a:spcPts val="0"/>
              </a:spcBef>
              <a:spcAft>
                <a:spcPts val="0"/>
              </a:spcAft>
              <a:buSzPts val="2800"/>
              <a:buNone/>
              <a:defRPr sz="2800"/>
            </a:lvl3pPr>
            <a:lvl4pPr lvl="3" rtl="0" algn="ctr">
              <a:spcBef>
                <a:spcPts val="0"/>
              </a:spcBef>
              <a:spcAft>
                <a:spcPts val="0"/>
              </a:spcAft>
              <a:buSzPts val="2800"/>
              <a:buNone/>
              <a:defRPr sz="2800"/>
            </a:lvl4pPr>
            <a:lvl5pPr lvl="4" rtl="0" algn="ctr">
              <a:spcBef>
                <a:spcPts val="0"/>
              </a:spcBef>
              <a:spcAft>
                <a:spcPts val="0"/>
              </a:spcAft>
              <a:buSzPts val="2800"/>
              <a:buNone/>
              <a:defRPr sz="2800"/>
            </a:lvl5pPr>
            <a:lvl6pPr lvl="5" rtl="0" algn="ctr">
              <a:spcBef>
                <a:spcPts val="0"/>
              </a:spcBef>
              <a:spcAft>
                <a:spcPts val="0"/>
              </a:spcAft>
              <a:buSzPts val="2800"/>
              <a:buNone/>
              <a:defRPr sz="2800"/>
            </a:lvl6pPr>
            <a:lvl7pPr lvl="6" rtl="0" algn="ctr">
              <a:spcBef>
                <a:spcPts val="0"/>
              </a:spcBef>
              <a:spcAft>
                <a:spcPts val="0"/>
              </a:spcAft>
              <a:buSzPts val="2800"/>
              <a:buNone/>
              <a:defRPr sz="2800"/>
            </a:lvl7pPr>
            <a:lvl8pPr lvl="7" rtl="0" algn="ctr">
              <a:spcBef>
                <a:spcPts val="0"/>
              </a:spcBef>
              <a:spcAft>
                <a:spcPts val="0"/>
              </a:spcAft>
              <a:buSzPts val="2800"/>
              <a:buNone/>
              <a:defRPr sz="2800"/>
            </a:lvl8pPr>
            <a:lvl9pPr lvl="8" rtl="0" algn="ctr">
              <a:spcBef>
                <a:spcPts val="0"/>
              </a:spcBef>
              <a:spcAft>
                <a:spcPts val="0"/>
              </a:spcAft>
              <a:buSzPts val="2800"/>
              <a:buNone/>
              <a:defRPr sz="2800"/>
            </a:lvl9pPr>
          </a:lstStyle>
          <a:p>
            <a:r>
              <a:t>xx%</a:t>
            </a:r>
          </a:p>
        </p:txBody>
      </p:sp>
      <p:sp>
        <p:nvSpPr>
          <p:cNvPr id="55" name="Google Shape;55;p8"/>
          <p:cNvSpPr txBox="1"/>
          <p:nvPr>
            <p:ph hasCustomPrompt="1" idx="6" type="title"/>
          </p:nvPr>
        </p:nvSpPr>
        <p:spPr>
          <a:xfrm>
            <a:off x="3372225" y="2645500"/>
            <a:ext cx="1258800" cy="635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FFFFFF"/>
              </a:buClr>
              <a:buSzPts val="2800"/>
              <a:buNone/>
              <a:defRPr b="1" sz="2800">
                <a:solidFill>
                  <a:srgbClr val="FFFFFF"/>
                </a:solidFill>
              </a:defRPr>
            </a:lvl1pPr>
            <a:lvl2pPr lvl="1" rtl="0" algn="ctr">
              <a:spcBef>
                <a:spcPts val="0"/>
              </a:spcBef>
              <a:spcAft>
                <a:spcPts val="0"/>
              </a:spcAft>
              <a:buSzPts val="2800"/>
              <a:buNone/>
              <a:defRPr sz="2800"/>
            </a:lvl2pPr>
            <a:lvl3pPr lvl="2" rtl="0" algn="ctr">
              <a:spcBef>
                <a:spcPts val="0"/>
              </a:spcBef>
              <a:spcAft>
                <a:spcPts val="0"/>
              </a:spcAft>
              <a:buSzPts val="2800"/>
              <a:buNone/>
              <a:defRPr sz="2800"/>
            </a:lvl3pPr>
            <a:lvl4pPr lvl="3" rtl="0" algn="ctr">
              <a:spcBef>
                <a:spcPts val="0"/>
              </a:spcBef>
              <a:spcAft>
                <a:spcPts val="0"/>
              </a:spcAft>
              <a:buSzPts val="2800"/>
              <a:buNone/>
              <a:defRPr sz="2800"/>
            </a:lvl4pPr>
            <a:lvl5pPr lvl="4" rtl="0" algn="ctr">
              <a:spcBef>
                <a:spcPts val="0"/>
              </a:spcBef>
              <a:spcAft>
                <a:spcPts val="0"/>
              </a:spcAft>
              <a:buSzPts val="2800"/>
              <a:buNone/>
              <a:defRPr sz="2800"/>
            </a:lvl5pPr>
            <a:lvl6pPr lvl="5" rtl="0" algn="ctr">
              <a:spcBef>
                <a:spcPts val="0"/>
              </a:spcBef>
              <a:spcAft>
                <a:spcPts val="0"/>
              </a:spcAft>
              <a:buSzPts val="2800"/>
              <a:buNone/>
              <a:defRPr sz="2800"/>
            </a:lvl6pPr>
            <a:lvl7pPr lvl="6" rtl="0" algn="ctr">
              <a:spcBef>
                <a:spcPts val="0"/>
              </a:spcBef>
              <a:spcAft>
                <a:spcPts val="0"/>
              </a:spcAft>
              <a:buSzPts val="2800"/>
              <a:buNone/>
              <a:defRPr sz="2800"/>
            </a:lvl7pPr>
            <a:lvl8pPr lvl="7" rtl="0" algn="ctr">
              <a:spcBef>
                <a:spcPts val="0"/>
              </a:spcBef>
              <a:spcAft>
                <a:spcPts val="0"/>
              </a:spcAft>
              <a:buSzPts val="2800"/>
              <a:buNone/>
              <a:defRPr sz="2800"/>
            </a:lvl8pPr>
            <a:lvl9pPr lvl="8" rtl="0" algn="ctr">
              <a:spcBef>
                <a:spcPts val="0"/>
              </a:spcBef>
              <a:spcAft>
                <a:spcPts val="0"/>
              </a:spcAft>
              <a:buSzPts val="2800"/>
              <a:buNone/>
              <a:defRPr sz="2800"/>
            </a:lvl9pPr>
          </a:lstStyle>
          <a:p>
            <a:r>
              <a:t>xx%</a:t>
            </a:r>
          </a:p>
        </p:txBody>
      </p:sp>
      <p:sp>
        <p:nvSpPr>
          <p:cNvPr id="56" name="Google Shape;56;p8"/>
          <p:cNvSpPr/>
          <p:nvPr/>
        </p:nvSpPr>
        <p:spPr>
          <a:xfrm>
            <a:off x="7128100" y="4374375"/>
            <a:ext cx="1936500" cy="638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vy with Title and Text">
  <p:cSld name="TITLE_AND_BODY_1_1">
    <p:bg>
      <p:bgPr>
        <a:blipFill>
          <a:blip r:embed="rId2">
            <a:alphaModFix/>
          </a:blip>
          <a:stretch>
            <a:fillRect/>
          </a:stretch>
        </a:blipFill>
      </p:bgPr>
    </p:bg>
    <p:spTree>
      <p:nvGrpSpPr>
        <p:cNvPr id="57" name="Shape 57"/>
        <p:cNvGrpSpPr/>
        <p:nvPr/>
      </p:nvGrpSpPr>
      <p:grpSpPr>
        <a:xfrm>
          <a:off x="0" y="0"/>
          <a:ext cx="0" cy="0"/>
          <a:chOff x="0" y="0"/>
          <a:chExt cx="0" cy="0"/>
        </a:xfrm>
      </p:grpSpPr>
      <p:sp>
        <p:nvSpPr>
          <p:cNvPr id="58" name="Google Shape;58;p9"/>
          <p:cNvSpPr/>
          <p:nvPr/>
        </p:nvSpPr>
        <p:spPr>
          <a:xfrm>
            <a:off x="0" y="493950"/>
            <a:ext cx="9144000" cy="3088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9"/>
          <p:cNvSpPr txBox="1"/>
          <p:nvPr>
            <p:ph type="title"/>
          </p:nvPr>
        </p:nvSpPr>
        <p:spPr>
          <a:xfrm>
            <a:off x="4696275" y="1725450"/>
            <a:ext cx="3055500" cy="1114500"/>
          </a:xfrm>
          <a:prstGeom prst="rect">
            <a:avLst/>
          </a:prstGeom>
        </p:spPr>
        <p:txBody>
          <a:bodyPr anchorCtr="0" anchor="b" bIns="91425" lIns="91425" spcFirstLastPara="1" rIns="91425" wrap="square" tIns="91425">
            <a:noAutofit/>
          </a:bodyPr>
          <a:lstStyle>
            <a:lvl1pPr lvl="0" rtl="0">
              <a:lnSpc>
                <a:spcPct val="115000"/>
              </a:lnSpc>
              <a:spcBef>
                <a:spcPts val="0"/>
              </a:spcBef>
              <a:spcAft>
                <a:spcPts val="0"/>
              </a:spcAft>
              <a:buClr>
                <a:srgbClr val="FFFFFF"/>
              </a:buClr>
              <a:buSzPts val="3600"/>
              <a:buNone/>
              <a:defRPr b="1">
                <a:solidFill>
                  <a:srgbClr val="FFFFFF"/>
                </a:solidFill>
              </a:defRPr>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p:txBody>
      </p:sp>
      <p:sp>
        <p:nvSpPr>
          <p:cNvPr id="60" name="Google Shape;60;p9"/>
          <p:cNvSpPr txBox="1"/>
          <p:nvPr>
            <p:ph idx="1" type="subTitle"/>
          </p:nvPr>
        </p:nvSpPr>
        <p:spPr>
          <a:xfrm>
            <a:off x="4696275" y="2839950"/>
            <a:ext cx="2770200" cy="5781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400">
                <a:solidFill>
                  <a:schemeClr val="lt2"/>
                </a:solidFill>
              </a:defRPr>
            </a:lvl1pPr>
            <a:lvl2pPr lvl="1" rtl="0">
              <a:spcBef>
                <a:spcPts val="0"/>
              </a:spcBef>
              <a:spcAft>
                <a:spcPts val="0"/>
              </a:spcAft>
              <a:buNone/>
              <a:defRPr>
                <a:solidFill>
                  <a:srgbClr val="666666"/>
                </a:solidFill>
              </a:defRPr>
            </a:lvl2pPr>
            <a:lvl3pPr lvl="2" rtl="0">
              <a:spcBef>
                <a:spcPts val="0"/>
              </a:spcBef>
              <a:spcAft>
                <a:spcPts val="0"/>
              </a:spcAft>
              <a:buNone/>
              <a:defRPr>
                <a:solidFill>
                  <a:srgbClr val="666666"/>
                </a:solidFill>
              </a:defRPr>
            </a:lvl3pPr>
            <a:lvl4pPr lvl="3" rtl="0">
              <a:spcBef>
                <a:spcPts val="0"/>
              </a:spcBef>
              <a:spcAft>
                <a:spcPts val="0"/>
              </a:spcAft>
              <a:buNone/>
              <a:defRPr>
                <a:solidFill>
                  <a:srgbClr val="666666"/>
                </a:solidFill>
              </a:defRPr>
            </a:lvl4pPr>
            <a:lvl5pPr lvl="4" rtl="0">
              <a:spcBef>
                <a:spcPts val="0"/>
              </a:spcBef>
              <a:spcAft>
                <a:spcPts val="0"/>
              </a:spcAft>
              <a:buNone/>
              <a:defRPr>
                <a:solidFill>
                  <a:srgbClr val="666666"/>
                </a:solidFill>
              </a:defRPr>
            </a:lvl5pPr>
            <a:lvl6pPr lvl="5" rtl="0">
              <a:spcBef>
                <a:spcPts val="0"/>
              </a:spcBef>
              <a:spcAft>
                <a:spcPts val="0"/>
              </a:spcAft>
              <a:buNone/>
              <a:defRPr>
                <a:solidFill>
                  <a:srgbClr val="666666"/>
                </a:solidFill>
              </a:defRPr>
            </a:lvl6pPr>
            <a:lvl7pPr lvl="6" rtl="0">
              <a:spcBef>
                <a:spcPts val="0"/>
              </a:spcBef>
              <a:spcAft>
                <a:spcPts val="0"/>
              </a:spcAft>
              <a:buNone/>
              <a:defRPr>
                <a:solidFill>
                  <a:srgbClr val="666666"/>
                </a:solidFill>
              </a:defRPr>
            </a:lvl7pPr>
            <a:lvl8pPr lvl="7" rtl="0">
              <a:spcBef>
                <a:spcPts val="0"/>
              </a:spcBef>
              <a:spcAft>
                <a:spcPts val="0"/>
              </a:spcAft>
              <a:buNone/>
              <a:defRPr>
                <a:solidFill>
                  <a:srgbClr val="666666"/>
                </a:solidFill>
              </a:defRPr>
            </a:lvl8pPr>
            <a:lvl9pPr lvl="8" rtl="0">
              <a:spcBef>
                <a:spcPts val="0"/>
              </a:spcBef>
              <a:spcAft>
                <a:spcPts val="0"/>
              </a:spcAft>
              <a:buNone/>
              <a:defRPr>
                <a:solidFill>
                  <a:srgbClr val="666666"/>
                </a:solidFill>
              </a:defRPr>
            </a:lvl9pPr>
          </a:lstStyle>
          <a:p/>
        </p:txBody>
      </p:sp>
      <p:sp>
        <p:nvSpPr>
          <p:cNvPr id="61" name="Google Shape;61;p9"/>
          <p:cNvSpPr/>
          <p:nvPr/>
        </p:nvSpPr>
        <p:spPr>
          <a:xfrm>
            <a:off x="7128100" y="4374375"/>
            <a:ext cx="1936500" cy="638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2" name="Shape 62"/>
        <p:cNvGrpSpPr/>
        <p:nvPr/>
      </p:nvGrpSpPr>
      <p:grpSpPr>
        <a:xfrm>
          <a:off x="0" y="0"/>
          <a:ext cx="0" cy="0"/>
          <a:chOff x="0" y="0"/>
          <a:chExt cx="0" cy="0"/>
        </a:xfrm>
      </p:grpSpPr>
      <p:sp>
        <p:nvSpPr>
          <p:cNvPr id="63" name="Google Shape;63;p10"/>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64" name="Google Shape;64;p10"/>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1600"/>
              </a:spcBef>
              <a:spcAft>
                <a:spcPts val="0"/>
              </a:spcAft>
              <a:buSzPts val="2800"/>
              <a:buNone/>
              <a:defRPr sz="2800"/>
            </a:lvl2pPr>
            <a:lvl3pPr lvl="2" rtl="0" algn="ctr">
              <a:lnSpc>
                <a:spcPct val="100000"/>
              </a:lnSpc>
              <a:spcBef>
                <a:spcPts val="1600"/>
              </a:spcBef>
              <a:spcAft>
                <a:spcPts val="0"/>
              </a:spcAft>
              <a:buSzPts val="2800"/>
              <a:buNone/>
              <a:defRPr sz="2800"/>
            </a:lvl3pPr>
            <a:lvl4pPr lvl="3" rtl="0" algn="ctr">
              <a:lnSpc>
                <a:spcPct val="100000"/>
              </a:lnSpc>
              <a:spcBef>
                <a:spcPts val="1600"/>
              </a:spcBef>
              <a:spcAft>
                <a:spcPts val="0"/>
              </a:spcAft>
              <a:buSzPts val="2800"/>
              <a:buNone/>
              <a:defRPr sz="2800"/>
            </a:lvl4pPr>
            <a:lvl5pPr lvl="4" rtl="0" algn="ctr">
              <a:lnSpc>
                <a:spcPct val="100000"/>
              </a:lnSpc>
              <a:spcBef>
                <a:spcPts val="1600"/>
              </a:spcBef>
              <a:spcAft>
                <a:spcPts val="0"/>
              </a:spcAft>
              <a:buSzPts val="2800"/>
              <a:buNone/>
              <a:defRPr sz="2800"/>
            </a:lvl5pPr>
            <a:lvl6pPr lvl="5" rtl="0" algn="ctr">
              <a:lnSpc>
                <a:spcPct val="100000"/>
              </a:lnSpc>
              <a:spcBef>
                <a:spcPts val="1600"/>
              </a:spcBef>
              <a:spcAft>
                <a:spcPts val="0"/>
              </a:spcAft>
              <a:buSzPts val="2800"/>
              <a:buNone/>
              <a:defRPr sz="2800"/>
            </a:lvl6pPr>
            <a:lvl7pPr lvl="6" rtl="0" algn="ctr">
              <a:lnSpc>
                <a:spcPct val="100000"/>
              </a:lnSpc>
              <a:spcBef>
                <a:spcPts val="1600"/>
              </a:spcBef>
              <a:spcAft>
                <a:spcPts val="0"/>
              </a:spcAft>
              <a:buSzPts val="2800"/>
              <a:buNone/>
              <a:defRPr sz="2800"/>
            </a:lvl7pPr>
            <a:lvl8pPr lvl="7" rtl="0" algn="ctr">
              <a:lnSpc>
                <a:spcPct val="100000"/>
              </a:lnSpc>
              <a:spcBef>
                <a:spcPts val="1600"/>
              </a:spcBef>
              <a:spcAft>
                <a:spcPts val="0"/>
              </a:spcAft>
              <a:buSzPts val="2800"/>
              <a:buNone/>
              <a:defRPr sz="2800"/>
            </a:lvl8pPr>
            <a:lvl9pPr lvl="8" rtl="0" algn="ctr">
              <a:lnSpc>
                <a:spcPct val="100000"/>
              </a:lnSpc>
              <a:spcBef>
                <a:spcPts val="1600"/>
              </a:spcBef>
              <a:spcAft>
                <a:spcPts val="0"/>
              </a:spcAft>
              <a:buSzPts val="2800"/>
              <a:buNone/>
              <a:defRPr sz="2800"/>
            </a:lvl9pPr>
          </a:lstStyle>
          <a:p/>
        </p:txBody>
      </p:sp>
      <p:sp>
        <p:nvSpPr>
          <p:cNvPr id="65" name="Google Shape;65;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theme" Target="../theme/theme2.xml"/><Relationship Id="rId10" Type="http://schemas.openxmlformats.org/officeDocument/2006/relationships/slideLayout" Target="../slideLayouts/slideLayout9.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3600"/>
              <a:buFont typeface="Roboto"/>
              <a:buNone/>
              <a:defRPr b="1" i="0" sz="3600" u="none" cap="none" strike="noStrike">
                <a:solidFill>
                  <a:schemeClr val="dk1"/>
                </a:solidFill>
                <a:latin typeface="Roboto"/>
                <a:ea typeface="Roboto"/>
                <a:cs typeface="Roboto"/>
                <a:sym typeface="Roboto"/>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81000" lvl="0" marL="457200" marR="0" rtl="0" algn="l">
              <a:lnSpc>
                <a:spcPct val="115000"/>
              </a:lnSpc>
              <a:spcBef>
                <a:spcPts val="0"/>
              </a:spcBef>
              <a:spcAft>
                <a:spcPts val="0"/>
              </a:spcAft>
              <a:buClr>
                <a:schemeClr val="dk2"/>
              </a:buClr>
              <a:buSzPts val="2400"/>
              <a:buFont typeface="Roboto"/>
              <a:buChar char="●"/>
              <a:defRPr b="0" i="0" sz="2400" u="none" cap="none" strike="noStrike">
                <a:solidFill>
                  <a:schemeClr val="dk2"/>
                </a:solidFill>
                <a:latin typeface="Roboto"/>
                <a:ea typeface="Roboto"/>
                <a:cs typeface="Roboto"/>
                <a:sym typeface="Roboto"/>
              </a:defRPr>
            </a:lvl1pPr>
            <a:lvl2pPr indent="-342900" lvl="1" marL="914400" marR="0" rtl="0" algn="l">
              <a:lnSpc>
                <a:spcPct val="115000"/>
              </a:lnSpc>
              <a:spcBef>
                <a:spcPts val="1600"/>
              </a:spcBef>
              <a:spcAft>
                <a:spcPts val="0"/>
              </a:spcAft>
              <a:buClr>
                <a:schemeClr val="dk2"/>
              </a:buClr>
              <a:buSzPts val="1800"/>
              <a:buFont typeface="Roboto"/>
              <a:buChar char="○"/>
              <a:defRPr b="0" i="0" sz="1800" u="none" cap="none" strike="noStrike">
                <a:solidFill>
                  <a:schemeClr val="dk2"/>
                </a:solidFill>
                <a:latin typeface="Roboto"/>
                <a:ea typeface="Roboto"/>
                <a:cs typeface="Roboto"/>
                <a:sym typeface="Roboto"/>
              </a:defRPr>
            </a:lvl2pPr>
            <a:lvl3pPr indent="-342900" lvl="2" marL="1371600" marR="0" rtl="0" algn="l">
              <a:lnSpc>
                <a:spcPct val="115000"/>
              </a:lnSpc>
              <a:spcBef>
                <a:spcPts val="1600"/>
              </a:spcBef>
              <a:spcAft>
                <a:spcPts val="0"/>
              </a:spcAft>
              <a:buClr>
                <a:schemeClr val="dk2"/>
              </a:buClr>
              <a:buSzPts val="1800"/>
              <a:buFont typeface="Roboto"/>
              <a:buChar char="■"/>
              <a:defRPr b="0" i="0" sz="1800" u="none" cap="none" strike="noStrike">
                <a:solidFill>
                  <a:schemeClr val="dk2"/>
                </a:solidFill>
                <a:latin typeface="Roboto"/>
                <a:ea typeface="Roboto"/>
                <a:cs typeface="Roboto"/>
                <a:sym typeface="Roboto"/>
              </a:defRPr>
            </a:lvl3pPr>
            <a:lvl4pPr indent="-342900" lvl="3" marL="1828800" marR="0" rtl="0" algn="l">
              <a:lnSpc>
                <a:spcPct val="115000"/>
              </a:lnSpc>
              <a:spcBef>
                <a:spcPts val="1600"/>
              </a:spcBef>
              <a:spcAft>
                <a:spcPts val="0"/>
              </a:spcAft>
              <a:buClr>
                <a:schemeClr val="dk2"/>
              </a:buClr>
              <a:buSzPts val="1800"/>
              <a:buFont typeface="Roboto"/>
              <a:buChar char="●"/>
              <a:defRPr b="0" i="0" sz="1800" u="none" cap="none" strike="noStrike">
                <a:solidFill>
                  <a:schemeClr val="dk2"/>
                </a:solidFill>
                <a:latin typeface="Roboto"/>
                <a:ea typeface="Roboto"/>
                <a:cs typeface="Roboto"/>
                <a:sym typeface="Roboto"/>
              </a:defRPr>
            </a:lvl4pPr>
            <a:lvl5pPr indent="-342900" lvl="4" marL="2286000" marR="0" rtl="0" algn="l">
              <a:lnSpc>
                <a:spcPct val="115000"/>
              </a:lnSpc>
              <a:spcBef>
                <a:spcPts val="1600"/>
              </a:spcBef>
              <a:spcAft>
                <a:spcPts val="0"/>
              </a:spcAft>
              <a:buClr>
                <a:schemeClr val="dk2"/>
              </a:buClr>
              <a:buSzPts val="1800"/>
              <a:buFont typeface="Roboto"/>
              <a:buChar char="○"/>
              <a:defRPr b="0" i="0" sz="1800" u="none" cap="none" strike="noStrike">
                <a:solidFill>
                  <a:schemeClr val="dk2"/>
                </a:solidFill>
                <a:latin typeface="Roboto"/>
                <a:ea typeface="Roboto"/>
                <a:cs typeface="Roboto"/>
                <a:sym typeface="Roboto"/>
              </a:defRPr>
            </a:lvl5pPr>
            <a:lvl6pPr indent="-342900" lvl="5" marL="2743200" marR="0" rtl="0" algn="l">
              <a:lnSpc>
                <a:spcPct val="115000"/>
              </a:lnSpc>
              <a:spcBef>
                <a:spcPts val="1600"/>
              </a:spcBef>
              <a:spcAft>
                <a:spcPts val="0"/>
              </a:spcAft>
              <a:buClr>
                <a:schemeClr val="dk2"/>
              </a:buClr>
              <a:buSzPts val="1800"/>
              <a:buFont typeface="Roboto"/>
              <a:buChar char="■"/>
              <a:defRPr b="0" i="0" sz="1800" u="none" cap="none" strike="noStrike">
                <a:solidFill>
                  <a:schemeClr val="dk2"/>
                </a:solidFill>
                <a:latin typeface="Roboto"/>
                <a:ea typeface="Roboto"/>
                <a:cs typeface="Roboto"/>
                <a:sym typeface="Roboto"/>
              </a:defRPr>
            </a:lvl6pPr>
            <a:lvl7pPr indent="-317500" lvl="6" marL="3200400" marR="0" rtl="0" algn="l">
              <a:lnSpc>
                <a:spcPct val="115000"/>
              </a:lnSpc>
              <a:spcBef>
                <a:spcPts val="1600"/>
              </a:spcBef>
              <a:spcAft>
                <a:spcPts val="0"/>
              </a:spcAft>
              <a:buClr>
                <a:schemeClr val="dk2"/>
              </a:buClr>
              <a:buSzPts val="1400"/>
              <a:buFont typeface="Roboto"/>
              <a:buChar char="●"/>
              <a:defRPr b="0" i="0" sz="1400" u="none" cap="none" strike="noStrike">
                <a:solidFill>
                  <a:schemeClr val="dk2"/>
                </a:solidFill>
                <a:latin typeface="Roboto"/>
                <a:ea typeface="Roboto"/>
                <a:cs typeface="Roboto"/>
                <a:sym typeface="Roboto"/>
              </a:defRPr>
            </a:lvl7pPr>
            <a:lvl8pPr indent="-317500" lvl="7" marL="3657600" marR="0" rtl="0" algn="l">
              <a:lnSpc>
                <a:spcPct val="115000"/>
              </a:lnSpc>
              <a:spcBef>
                <a:spcPts val="1600"/>
              </a:spcBef>
              <a:spcAft>
                <a:spcPts val="0"/>
              </a:spcAft>
              <a:buClr>
                <a:schemeClr val="dk2"/>
              </a:buClr>
              <a:buSzPts val="1400"/>
              <a:buFont typeface="Roboto"/>
              <a:buChar char="○"/>
              <a:defRPr b="0" i="0" sz="1400" u="none" cap="none" strike="noStrike">
                <a:solidFill>
                  <a:schemeClr val="dk2"/>
                </a:solidFill>
                <a:latin typeface="Roboto"/>
                <a:ea typeface="Roboto"/>
                <a:cs typeface="Roboto"/>
                <a:sym typeface="Roboto"/>
              </a:defRPr>
            </a:lvl8pPr>
            <a:lvl9pPr indent="-317500" lvl="8" marL="4114800" marR="0" rtl="0" algn="l">
              <a:lnSpc>
                <a:spcPct val="115000"/>
              </a:lnSpc>
              <a:spcBef>
                <a:spcPts val="1600"/>
              </a:spcBef>
              <a:spcAft>
                <a:spcPts val="1600"/>
              </a:spcAft>
              <a:buClr>
                <a:schemeClr val="dk2"/>
              </a:buClr>
              <a:buSzPts val="1400"/>
              <a:buFont typeface="Roboto"/>
              <a:buChar char="■"/>
              <a:defRPr b="0" i="0" sz="1400" u="none" cap="none" strike="noStrike">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learnsafe.com/what-is-digital-citizenship/" TargetMode="External"/><Relationship Id="rId4" Type="http://schemas.openxmlformats.org/officeDocument/2006/relationships/image" Target="../media/image11.png"/><Relationship Id="rId5" Type="http://schemas.openxmlformats.org/officeDocument/2006/relationships/hyperlink" Target="https://learnsafe.com/what-are-acceptable-and-responsible-use-policie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www.borgerisd.net/about_us/web_disclaimer" TargetMode="Externa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png"/><Relationship Id="rId4" Type="http://schemas.openxmlformats.org/officeDocument/2006/relationships/image" Target="../media/image9.png"/><Relationship Id="rId5"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hyperlink" Target="mailto:kat@schlechty.org" TargetMode="External"/><Relationship Id="rId4" Type="http://schemas.openxmlformats.org/officeDocument/2006/relationships/hyperlink" Target="mailto:kholland@breakfree-ed.org" TargetMode="External"/><Relationship Id="rId5" Type="http://schemas.openxmlformats.org/officeDocument/2006/relationships/image" Target="../media/image5.png"/><Relationship Id="rId6"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Thank you for attending!</a:t>
            </a:r>
            <a:endParaRPr/>
          </a:p>
        </p:txBody>
      </p:sp>
      <p:sp>
        <p:nvSpPr>
          <p:cNvPr id="134" name="Google Shape;134;p20"/>
          <p:cNvSpPr txBox="1"/>
          <p:nvPr>
            <p:ph idx="1" type="body"/>
          </p:nvPr>
        </p:nvSpPr>
        <p:spPr>
          <a:xfrm>
            <a:off x="311700" y="1152475"/>
            <a:ext cx="8520600" cy="1233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Please complete the short feedback survey on the screen.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Don’t forget to </a:t>
            </a:r>
            <a:r>
              <a:rPr lang="en"/>
              <a:t>download your PGP Certificate from the webcast toolbar. </a:t>
            </a:r>
            <a:endParaRPr/>
          </a:p>
        </p:txBody>
      </p:sp>
      <p:pic>
        <p:nvPicPr>
          <p:cNvPr id="135" name="Google Shape;135;p20"/>
          <p:cNvPicPr preferRelativeResize="0"/>
          <p:nvPr/>
        </p:nvPicPr>
        <p:blipFill>
          <a:blip r:embed="rId3">
            <a:alphaModFix/>
          </a:blip>
          <a:stretch>
            <a:fillRect/>
          </a:stretch>
        </p:blipFill>
        <p:spPr>
          <a:xfrm>
            <a:off x="3168925" y="3118950"/>
            <a:ext cx="3676650" cy="1000125"/>
          </a:xfrm>
          <a:prstGeom prst="rect">
            <a:avLst/>
          </a:prstGeom>
          <a:noFill/>
          <a:ln>
            <a:noFill/>
          </a:ln>
        </p:spPr>
      </p:pic>
      <p:sp>
        <p:nvSpPr>
          <p:cNvPr id="136" name="Google Shape;136;p20"/>
          <p:cNvSpPr/>
          <p:nvPr/>
        </p:nvSpPr>
        <p:spPr>
          <a:xfrm>
            <a:off x="5928525" y="3195200"/>
            <a:ext cx="786900" cy="832500"/>
          </a:xfrm>
          <a:prstGeom prst="rect">
            <a:avLst/>
          </a:prstGeom>
          <a:noFill/>
          <a:ln cap="flat" cmpd="sng" w="76200">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chemeClr val="lt1"/>
              </a:highligh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2"/>
          <p:cNvSpPr txBox="1"/>
          <p:nvPr>
            <p:ph type="title"/>
          </p:nvPr>
        </p:nvSpPr>
        <p:spPr>
          <a:xfrm>
            <a:off x="167650" y="1585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500"/>
              <a:t>Take Control of your Learning Experience</a:t>
            </a:r>
            <a:endParaRPr sz="3500"/>
          </a:p>
        </p:txBody>
      </p:sp>
      <p:sp>
        <p:nvSpPr>
          <p:cNvPr id="75" name="Google Shape;75;p12"/>
          <p:cNvSpPr txBox="1"/>
          <p:nvPr>
            <p:ph idx="1" type="body"/>
          </p:nvPr>
        </p:nvSpPr>
        <p:spPr>
          <a:xfrm>
            <a:off x="345225" y="863550"/>
            <a:ext cx="8688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ON24 Learning Platform: </a:t>
            </a:r>
            <a:endParaRPr/>
          </a:p>
          <a:p>
            <a:pPr indent="-381000" lvl="0" marL="457200" rtl="0" algn="l">
              <a:spcBef>
                <a:spcPts val="0"/>
              </a:spcBef>
              <a:spcAft>
                <a:spcPts val="0"/>
              </a:spcAft>
              <a:buSzPts val="2400"/>
              <a:buChar char="➔"/>
            </a:pPr>
            <a:r>
              <a:rPr lang="en"/>
              <a:t>All windows are </a:t>
            </a:r>
            <a:r>
              <a:rPr b="1" lang="en"/>
              <a:t>resizable</a:t>
            </a:r>
            <a:r>
              <a:rPr lang="en"/>
              <a:t> and </a:t>
            </a:r>
            <a:r>
              <a:rPr b="1" lang="en"/>
              <a:t>moveable</a:t>
            </a:r>
            <a:endParaRPr b="1"/>
          </a:p>
          <a:p>
            <a:pPr indent="-381000" lvl="0" marL="457200" rtl="0" algn="l">
              <a:spcBef>
                <a:spcPts val="0"/>
              </a:spcBef>
              <a:spcAft>
                <a:spcPts val="0"/>
              </a:spcAft>
              <a:buSzPts val="2400"/>
              <a:buChar char="➔"/>
            </a:pPr>
            <a:r>
              <a:rPr lang="en"/>
              <a:t>Use the </a:t>
            </a:r>
            <a:r>
              <a:rPr b="1" lang="en"/>
              <a:t>Related Content </a:t>
            </a:r>
            <a:r>
              <a:rPr lang="en"/>
              <a:t>box to access slides and resources</a:t>
            </a:r>
            <a:endParaRPr/>
          </a:p>
          <a:p>
            <a:pPr indent="-381000" lvl="0" marL="457200" rtl="0" algn="l">
              <a:spcBef>
                <a:spcPts val="0"/>
              </a:spcBef>
              <a:spcAft>
                <a:spcPts val="0"/>
              </a:spcAft>
              <a:buSzPts val="2400"/>
              <a:buChar char="➔"/>
            </a:pPr>
            <a:r>
              <a:rPr lang="en"/>
              <a:t>Submit your questions using the </a:t>
            </a:r>
            <a:r>
              <a:rPr b="1" lang="en"/>
              <a:t>Q&amp;A</a:t>
            </a:r>
            <a:endParaRPr b="1"/>
          </a:p>
          <a:p>
            <a:pPr indent="-381000" lvl="0" marL="457200" rtl="0" algn="l">
              <a:spcBef>
                <a:spcPts val="0"/>
              </a:spcBef>
              <a:spcAft>
                <a:spcPts val="0"/>
              </a:spcAft>
              <a:buSzPts val="2400"/>
              <a:buChar char="➔"/>
            </a:pPr>
            <a:r>
              <a:rPr b="1" lang="en"/>
              <a:t>PGP </a:t>
            </a:r>
            <a:r>
              <a:rPr lang="en"/>
              <a:t>certificates are available for download</a:t>
            </a:r>
            <a:endParaRPr/>
          </a:p>
          <a:p>
            <a:pPr indent="-381000" lvl="0" marL="457200" rtl="0" algn="l">
              <a:spcBef>
                <a:spcPts val="0"/>
              </a:spcBef>
              <a:spcAft>
                <a:spcPts val="0"/>
              </a:spcAft>
              <a:buSzPts val="2400"/>
              <a:buChar char="➔"/>
            </a:pPr>
            <a:r>
              <a:rPr lang="en"/>
              <a:t>Use the toolbar to access other features and bring back minimized tools.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a:t>Responsible Use Policy</a:t>
            </a:r>
            <a:endParaRPr/>
          </a:p>
        </p:txBody>
      </p:sp>
      <p:sp>
        <p:nvSpPr>
          <p:cNvPr id="81" name="Google Shape;81;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355600" lvl="0" marL="457200" rtl="0" algn="l">
              <a:lnSpc>
                <a:spcPct val="100000"/>
              </a:lnSpc>
              <a:spcBef>
                <a:spcPts val="0"/>
              </a:spcBef>
              <a:spcAft>
                <a:spcPts val="0"/>
              </a:spcAft>
              <a:buClr>
                <a:schemeClr val="accent6"/>
              </a:buClr>
              <a:buSzPts val="2000"/>
              <a:buChar char="●"/>
            </a:pPr>
            <a:r>
              <a:rPr lang="en" sz="2000">
                <a:solidFill>
                  <a:schemeClr val="accent6"/>
                </a:solidFill>
              </a:rPr>
              <a:t>What is a RUP?</a:t>
            </a:r>
            <a:endParaRPr sz="2000">
              <a:solidFill>
                <a:schemeClr val="accent6"/>
              </a:solidFill>
            </a:endParaRPr>
          </a:p>
          <a:p>
            <a:pPr indent="-355600" lvl="0" marL="457200" rtl="0" algn="l">
              <a:lnSpc>
                <a:spcPct val="100000"/>
              </a:lnSpc>
              <a:spcBef>
                <a:spcPts val="0"/>
              </a:spcBef>
              <a:spcAft>
                <a:spcPts val="0"/>
              </a:spcAft>
              <a:buClr>
                <a:schemeClr val="accent6"/>
              </a:buClr>
              <a:buSzPts val="2000"/>
              <a:buChar char="●"/>
            </a:pPr>
            <a:r>
              <a:rPr lang="en" sz="2000">
                <a:solidFill>
                  <a:schemeClr val="accent6"/>
                </a:solidFill>
              </a:rPr>
              <a:t>Kid Friendly </a:t>
            </a:r>
            <a:endParaRPr sz="2000">
              <a:solidFill>
                <a:schemeClr val="accent6"/>
              </a:solidFill>
            </a:endParaRPr>
          </a:p>
          <a:p>
            <a:pPr indent="-355600" lvl="0" marL="457200" rtl="0" algn="l">
              <a:lnSpc>
                <a:spcPct val="100000"/>
              </a:lnSpc>
              <a:spcBef>
                <a:spcPts val="0"/>
              </a:spcBef>
              <a:spcAft>
                <a:spcPts val="0"/>
              </a:spcAft>
              <a:buClr>
                <a:schemeClr val="accent6"/>
              </a:buClr>
              <a:buSzPts val="2000"/>
              <a:buChar char="●"/>
            </a:pPr>
            <a:r>
              <a:rPr lang="en" sz="2000">
                <a:solidFill>
                  <a:schemeClr val="accent6"/>
                </a:solidFill>
              </a:rPr>
              <a:t>Keep it Simple</a:t>
            </a:r>
            <a:endParaRPr sz="2000">
              <a:solidFill>
                <a:schemeClr val="accent6"/>
              </a:solidFill>
            </a:endParaRPr>
          </a:p>
          <a:p>
            <a:pPr indent="-355600" lvl="0" marL="457200" rtl="0" algn="l">
              <a:lnSpc>
                <a:spcPct val="100000"/>
              </a:lnSpc>
              <a:spcBef>
                <a:spcPts val="0"/>
              </a:spcBef>
              <a:spcAft>
                <a:spcPts val="0"/>
              </a:spcAft>
              <a:buClr>
                <a:schemeClr val="accent6"/>
              </a:buClr>
              <a:buSzPts val="2000"/>
              <a:buChar char="●"/>
            </a:pPr>
            <a:r>
              <a:rPr lang="en" sz="2000">
                <a:solidFill>
                  <a:schemeClr val="accent6"/>
                </a:solidFill>
              </a:rPr>
              <a:t>Be Positive</a:t>
            </a:r>
            <a:endParaRPr sz="2000">
              <a:solidFill>
                <a:schemeClr val="accent6"/>
              </a:solidFill>
            </a:endParaRPr>
          </a:p>
          <a:p>
            <a:pPr indent="-355600" lvl="0" marL="457200" rtl="0" algn="l">
              <a:lnSpc>
                <a:spcPct val="100000"/>
              </a:lnSpc>
              <a:spcBef>
                <a:spcPts val="0"/>
              </a:spcBef>
              <a:spcAft>
                <a:spcPts val="0"/>
              </a:spcAft>
              <a:buClr>
                <a:schemeClr val="accent6"/>
              </a:buClr>
              <a:buSzPts val="2000"/>
              <a:buChar char="●"/>
            </a:pPr>
            <a:r>
              <a:rPr lang="en" sz="2000">
                <a:solidFill>
                  <a:schemeClr val="accent6"/>
                </a:solidFill>
              </a:rPr>
              <a:t>How to teach it, support it, and grow it? </a:t>
            </a:r>
            <a:endParaRPr sz="2000">
              <a:solidFill>
                <a:schemeClr val="accent6"/>
              </a:solidFill>
            </a:endParaRPr>
          </a:p>
          <a:p>
            <a:pPr indent="0" lvl="0" marL="457200" rtl="0" algn="l">
              <a:lnSpc>
                <a:spcPct val="100000"/>
              </a:lnSpc>
              <a:spcBef>
                <a:spcPts val="0"/>
              </a:spcBef>
              <a:spcAft>
                <a:spcPts val="0"/>
              </a:spcAft>
              <a:buNone/>
            </a:pPr>
            <a:r>
              <a:t/>
            </a:r>
            <a:endParaRPr sz="2000">
              <a:solidFill>
                <a:schemeClr val="accent6"/>
              </a:solidFill>
            </a:endParaRPr>
          </a:p>
          <a:p>
            <a:pPr indent="0" lvl="0" marL="0" rtl="0" algn="l">
              <a:lnSpc>
                <a:spcPct val="115000"/>
              </a:lnSpc>
              <a:spcBef>
                <a:spcPts val="0"/>
              </a:spcBef>
              <a:spcAft>
                <a:spcPts val="1600"/>
              </a:spcAft>
              <a:buSzPts val="2400"/>
              <a:buNone/>
            </a:pPr>
            <a:r>
              <a:t/>
            </a:r>
            <a:endParaRPr/>
          </a:p>
        </p:txBody>
      </p:sp>
      <p:pic>
        <p:nvPicPr>
          <p:cNvPr id="82" name="Google Shape;82;p13"/>
          <p:cNvPicPr preferRelativeResize="0"/>
          <p:nvPr/>
        </p:nvPicPr>
        <p:blipFill>
          <a:blip r:embed="rId3">
            <a:alphaModFix/>
          </a:blip>
          <a:stretch>
            <a:fillRect/>
          </a:stretch>
        </p:blipFill>
        <p:spPr>
          <a:xfrm>
            <a:off x="6128675" y="607150"/>
            <a:ext cx="2857500" cy="2857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4"/>
          <p:cNvSpPr txBox="1"/>
          <p:nvPr>
            <p:ph type="title"/>
          </p:nvPr>
        </p:nvSpPr>
        <p:spPr>
          <a:xfrm>
            <a:off x="116975" y="55550"/>
            <a:ext cx="4051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is an RUP?</a:t>
            </a:r>
            <a:endParaRPr/>
          </a:p>
        </p:txBody>
      </p:sp>
      <p:sp>
        <p:nvSpPr>
          <p:cNvPr id="88" name="Google Shape;88;p14"/>
          <p:cNvSpPr txBox="1"/>
          <p:nvPr>
            <p:ph idx="1" type="body"/>
          </p:nvPr>
        </p:nvSpPr>
        <p:spPr>
          <a:xfrm>
            <a:off x="216550" y="1152475"/>
            <a:ext cx="8717700" cy="26910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en" sz="2100">
                <a:solidFill>
                  <a:srgbClr val="333333"/>
                </a:solidFill>
                <a:highlight>
                  <a:srgbClr val="FFFFFF"/>
                </a:highlight>
              </a:rPr>
              <a:t>Why “Responsible” Instead of “Acceptable?”</a:t>
            </a:r>
            <a:endParaRPr b="1" sz="2100">
              <a:solidFill>
                <a:srgbClr val="333333"/>
              </a:solidFill>
              <a:highlight>
                <a:srgbClr val="FFFFFF"/>
              </a:highlight>
            </a:endParaRPr>
          </a:p>
          <a:p>
            <a:pPr indent="0" lvl="0" marL="0" rtl="0" algn="l">
              <a:lnSpc>
                <a:spcPct val="150000"/>
              </a:lnSpc>
              <a:spcBef>
                <a:spcPts val="0"/>
              </a:spcBef>
              <a:spcAft>
                <a:spcPts val="0"/>
              </a:spcAft>
              <a:buNone/>
            </a:pPr>
            <a:r>
              <a:t/>
            </a:r>
            <a:endParaRPr b="1" sz="900">
              <a:solidFill>
                <a:srgbClr val="333333"/>
              </a:solidFill>
              <a:highlight>
                <a:srgbClr val="FFFFFF"/>
              </a:highlight>
            </a:endParaRPr>
          </a:p>
          <a:p>
            <a:pPr indent="0" lvl="0" marL="457200" rtl="0" algn="l">
              <a:lnSpc>
                <a:spcPct val="170000"/>
              </a:lnSpc>
              <a:spcBef>
                <a:spcPts val="0"/>
              </a:spcBef>
              <a:spcAft>
                <a:spcPts val="0"/>
              </a:spcAft>
              <a:buNone/>
            </a:pPr>
            <a:r>
              <a:rPr lang="en" sz="1300">
                <a:solidFill>
                  <a:srgbClr val="666666"/>
                </a:solidFill>
                <a:highlight>
                  <a:srgbClr val="FFFFFF"/>
                </a:highlight>
              </a:rPr>
              <a:t>Some school districts are beginning to call their AUP a Responsible Use Policy instead. These schools believe that using the word ‘responsible’ changes the connotation of the policy. These districts are also changing the wording of the policies themselves to put a more positive spin on the rules. RUPs focus on teaching students what </a:t>
            </a:r>
            <a:r>
              <a:rPr i="1" lang="en" sz="1300">
                <a:solidFill>
                  <a:srgbClr val="666666"/>
                </a:solidFill>
                <a:highlight>
                  <a:srgbClr val="FFFFFF"/>
                </a:highlight>
              </a:rPr>
              <a:t>to</a:t>
            </a:r>
            <a:r>
              <a:rPr lang="en" sz="1300">
                <a:solidFill>
                  <a:srgbClr val="666666"/>
                </a:solidFill>
                <a:highlight>
                  <a:srgbClr val="FFFFFF"/>
                </a:highlight>
              </a:rPr>
              <a:t> do in order to be </a:t>
            </a:r>
            <a:r>
              <a:rPr lang="en" sz="1300">
                <a:solidFill>
                  <a:srgbClr val="1994FC"/>
                </a:solidFill>
                <a:highlight>
                  <a:srgbClr val="FFFFFF"/>
                </a:highlight>
                <a:uFill>
                  <a:noFill/>
                </a:uFill>
                <a:hlinkClick r:id="rId3">
                  <a:extLst>
                    <a:ext uri="{A12FA001-AC4F-418D-AE19-62706E023703}">
                      <ahyp:hlinkClr val="tx"/>
                    </a:ext>
                  </a:extLst>
                </a:hlinkClick>
              </a:rPr>
              <a:t>responsible digital citizens</a:t>
            </a:r>
            <a:r>
              <a:rPr lang="en" sz="1300">
                <a:solidFill>
                  <a:srgbClr val="666666"/>
                </a:solidFill>
                <a:highlight>
                  <a:srgbClr val="FFFFFF"/>
                </a:highlight>
              </a:rPr>
              <a:t>, rather than telling them what </a:t>
            </a:r>
            <a:r>
              <a:rPr i="1" lang="en" sz="1300">
                <a:solidFill>
                  <a:srgbClr val="666666"/>
                </a:solidFill>
                <a:highlight>
                  <a:srgbClr val="FFFFFF"/>
                </a:highlight>
              </a:rPr>
              <a:t>not</a:t>
            </a:r>
            <a:r>
              <a:rPr lang="en" sz="1300">
                <a:solidFill>
                  <a:srgbClr val="666666"/>
                </a:solidFill>
                <a:highlight>
                  <a:srgbClr val="FFFFFF"/>
                </a:highlight>
              </a:rPr>
              <a:t> to do. </a:t>
            </a:r>
            <a:endParaRPr sz="1300">
              <a:solidFill>
                <a:srgbClr val="666666"/>
              </a:solidFill>
              <a:highlight>
                <a:srgbClr val="FFFFFF"/>
              </a:highlight>
            </a:endParaRPr>
          </a:p>
          <a:p>
            <a:pPr indent="0" lvl="0" marL="457200" rtl="0" algn="l">
              <a:lnSpc>
                <a:spcPct val="170000"/>
              </a:lnSpc>
              <a:spcBef>
                <a:spcPts val="0"/>
              </a:spcBef>
              <a:spcAft>
                <a:spcPts val="0"/>
              </a:spcAft>
              <a:buNone/>
            </a:pPr>
            <a:r>
              <a:t/>
            </a:r>
            <a:endParaRPr sz="1300">
              <a:solidFill>
                <a:srgbClr val="666666"/>
              </a:solidFill>
              <a:highlight>
                <a:srgbClr val="FFFFFF"/>
              </a:highlight>
            </a:endParaRPr>
          </a:p>
          <a:p>
            <a:pPr indent="0" lvl="0" marL="0" rtl="0" algn="l">
              <a:spcBef>
                <a:spcPts val="0"/>
              </a:spcBef>
              <a:spcAft>
                <a:spcPts val="0"/>
              </a:spcAft>
              <a:buNone/>
            </a:pPr>
            <a:r>
              <a:t/>
            </a:r>
            <a:endParaRPr/>
          </a:p>
        </p:txBody>
      </p:sp>
      <p:pic>
        <p:nvPicPr>
          <p:cNvPr id="89" name="Google Shape;89;p14"/>
          <p:cNvPicPr preferRelativeResize="0"/>
          <p:nvPr/>
        </p:nvPicPr>
        <p:blipFill>
          <a:blip r:embed="rId4">
            <a:alphaModFix/>
          </a:blip>
          <a:stretch>
            <a:fillRect/>
          </a:stretch>
        </p:blipFill>
        <p:spPr>
          <a:xfrm>
            <a:off x="7378600" y="112850"/>
            <a:ext cx="1453725" cy="1453725"/>
          </a:xfrm>
          <a:prstGeom prst="rect">
            <a:avLst/>
          </a:prstGeom>
          <a:noFill/>
          <a:ln>
            <a:noFill/>
          </a:ln>
        </p:spPr>
      </p:pic>
      <p:sp>
        <p:nvSpPr>
          <p:cNvPr id="90" name="Google Shape;90;p14"/>
          <p:cNvSpPr txBox="1"/>
          <p:nvPr/>
        </p:nvSpPr>
        <p:spPr>
          <a:xfrm>
            <a:off x="3183525" y="4473500"/>
            <a:ext cx="58653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accent6"/>
              </a:buClr>
              <a:buSzPts val="1100"/>
              <a:buFont typeface="Arial"/>
              <a:buNone/>
            </a:pPr>
            <a:r>
              <a:rPr lang="en" sz="1000">
                <a:solidFill>
                  <a:schemeClr val="accent6"/>
                </a:solidFill>
              </a:rPr>
              <a:t>"What Are Acceptable and Responsible Use Policies? - LearnSafe." 29 Jul. 2019, </a:t>
            </a:r>
            <a:r>
              <a:rPr lang="en" sz="1000" u="sng">
                <a:solidFill>
                  <a:srgbClr val="1155CC"/>
                </a:solidFill>
                <a:hlinkClick r:id="rId5">
                  <a:extLst>
                    <a:ext uri="{A12FA001-AC4F-418D-AE19-62706E023703}">
                      <ahyp:hlinkClr val="tx"/>
                    </a:ext>
                  </a:extLst>
                </a:hlinkClick>
              </a:rPr>
              <a:t>https://learnsafe.com/what-are-acceptable-and-responsible-use-policies/</a:t>
            </a:r>
            <a:r>
              <a:rPr lang="en" sz="1000">
                <a:solidFill>
                  <a:schemeClr val="accent6"/>
                </a:solidFill>
              </a:rPr>
              <a:t>. Accessed 12 Oct. 2021.</a:t>
            </a:r>
            <a:endParaRPr>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Kid Friendly</a:t>
            </a:r>
            <a:endParaRPr/>
          </a:p>
        </p:txBody>
      </p:sp>
      <p:sp>
        <p:nvSpPr>
          <p:cNvPr id="96" name="Google Shape;96;p15"/>
          <p:cNvSpPr txBox="1"/>
          <p:nvPr>
            <p:ph idx="1" type="body"/>
          </p:nvPr>
        </p:nvSpPr>
        <p:spPr>
          <a:xfrm>
            <a:off x="311700" y="1369500"/>
            <a:ext cx="8520600" cy="2404500"/>
          </a:xfrm>
          <a:prstGeom prst="rect">
            <a:avLst/>
          </a:prstGeom>
        </p:spPr>
        <p:txBody>
          <a:bodyPr anchorCtr="0" anchor="t" bIns="91425" lIns="91425" spcFirstLastPara="1" rIns="91425" wrap="square" tIns="91425">
            <a:noAutofit/>
          </a:bodyPr>
          <a:lstStyle/>
          <a:p>
            <a:pPr indent="0" lvl="0" marL="0" rtl="0" algn="ctr">
              <a:lnSpc>
                <a:spcPct val="100000"/>
              </a:lnSpc>
              <a:spcBef>
                <a:spcPts val="600"/>
              </a:spcBef>
              <a:spcAft>
                <a:spcPts val="0"/>
              </a:spcAft>
              <a:buClr>
                <a:schemeClr val="accent6"/>
              </a:buClr>
              <a:buSzPts val="1100"/>
              <a:buFont typeface="Arial"/>
              <a:buNone/>
            </a:pPr>
            <a:r>
              <a:rPr lang="en" sz="2600">
                <a:solidFill>
                  <a:srgbClr val="434343"/>
                </a:solidFill>
              </a:rPr>
              <a:t>“The District does not make any warranties, whether express or implied, including, without limitation, those of merchantability and fitness for a particular purpose with respect to any services provided by the system and any information or software contained therein.”</a:t>
            </a:r>
            <a:endParaRPr sz="700"/>
          </a:p>
        </p:txBody>
      </p:sp>
      <p:sp>
        <p:nvSpPr>
          <p:cNvPr id="97" name="Google Shape;97;p15"/>
          <p:cNvSpPr txBox="1"/>
          <p:nvPr/>
        </p:nvSpPr>
        <p:spPr>
          <a:xfrm>
            <a:off x="4432150" y="4462050"/>
            <a:ext cx="44904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accent6"/>
              </a:buClr>
              <a:buSzPts val="1100"/>
              <a:buFont typeface="Arial"/>
              <a:buNone/>
            </a:pPr>
            <a:r>
              <a:rPr lang="en" sz="1000">
                <a:solidFill>
                  <a:schemeClr val="accent6"/>
                </a:solidFill>
              </a:rPr>
              <a:t>"Web Disclaimer - Borger Independent School District." </a:t>
            </a:r>
            <a:r>
              <a:rPr lang="en" sz="1000" u="sng">
                <a:solidFill>
                  <a:srgbClr val="1155CC"/>
                </a:solidFill>
                <a:hlinkClick r:id="rId3">
                  <a:extLst>
                    <a:ext uri="{A12FA001-AC4F-418D-AE19-62706E023703}">
                      <ahyp:hlinkClr val="tx"/>
                    </a:ext>
                  </a:extLst>
                </a:hlinkClick>
              </a:rPr>
              <a:t>http://www.borgerisd.net/about_us/web_disclaimer</a:t>
            </a:r>
            <a:r>
              <a:rPr lang="en" sz="1000">
                <a:solidFill>
                  <a:schemeClr val="accent6"/>
                </a:solidFill>
              </a:rPr>
              <a:t>. Accessed 12 Oct. 2021.</a:t>
            </a:r>
            <a:endParaRPr>
              <a:latin typeface="Roboto"/>
              <a:ea typeface="Roboto"/>
              <a:cs typeface="Roboto"/>
              <a:sym typeface="Roboto"/>
            </a:endParaRPr>
          </a:p>
        </p:txBody>
      </p:sp>
      <p:pic>
        <p:nvPicPr>
          <p:cNvPr id="98" name="Google Shape;98;p15"/>
          <p:cNvPicPr preferRelativeResize="0"/>
          <p:nvPr/>
        </p:nvPicPr>
        <p:blipFill>
          <a:blip r:embed="rId4">
            <a:alphaModFix/>
          </a:blip>
          <a:stretch>
            <a:fillRect/>
          </a:stretch>
        </p:blipFill>
        <p:spPr>
          <a:xfrm>
            <a:off x="6884600" y="-431325"/>
            <a:ext cx="2037950" cy="20379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Keep it Simple</a:t>
            </a:r>
            <a:endParaRPr/>
          </a:p>
        </p:txBody>
      </p:sp>
      <p:sp>
        <p:nvSpPr>
          <p:cNvPr id="104" name="Google Shape;104;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Char char="●"/>
            </a:pPr>
            <a:r>
              <a:rPr lang="en"/>
              <a:t>Up to ten statements </a:t>
            </a:r>
            <a:endParaRPr/>
          </a:p>
          <a:p>
            <a:pPr indent="-381000" lvl="0" marL="457200" rtl="0" algn="l">
              <a:spcBef>
                <a:spcPts val="0"/>
              </a:spcBef>
              <a:spcAft>
                <a:spcPts val="0"/>
              </a:spcAft>
              <a:buSzPts val="2400"/>
              <a:buChar char="●"/>
            </a:pPr>
            <a:r>
              <a:rPr lang="en"/>
              <a:t>Translate text into visual icons </a:t>
            </a:r>
            <a:endParaRPr/>
          </a:p>
          <a:p>
            <a:pPr indent="-381000" lvl="0" marL="457200" rtl="0" algn="l">
              <a:spcBef>
                <a:spcPts val="0"/>
              </a:spcBef>
              <a:spcAft>
                <a:spcPts val="0"/>
              </a:spcAft>
              <a:buSzPts val="2400"/>
              <a:buChar char="●"/>
            </a:pPr>
            <a:r>
              <a:rPr lang="en"/>
              <a:t>Merge ideas together to </a:t>
            </a:r>
            <a:r>
              <a:rPr lang="en"/>
              <a:t>simplify</a:t>
            </a:r>
            <a:endParaRPr/>
          </a:p>
          <a:p>
            <a:pPr indent="-381000" lvl="0" marL="457200" rtl="0" algn="l">
              <a:spcBef>
                <a:spcPts val="0"/>
              </a:spcBef>
              <a:spcAft>
                <a:spcPts val="0"/>
              </a:spcAft>
              <a:buSzPts val="2400"/>
              <a:buChar char="●"/>
            </a:pPr>
            <a:r>
              <a:rPr lang="en"/>
              <a:t>Kid friendly language</a:t>
            </a:r>
            <a:endParaRPr/>
          </a:p>
        </p:txBody>
      </p:sp>
      <p:pic>
        <p:nvPicPr>
          <p:cNvPr id="105" name="Google Shape;105;p16"/>
          <p:cNvPicPr preferRelativeResize="0"/>
          <p:nvPr/>
        </p:nvPicPr>
        <p:blipFill>
          <a:blip r:embed="rId3">
            <a:alphaModFix/>
          </a:blip>
          <a:stretch>
            <a:fillRect/>
          </a:stretch>
        </p:blipFill>
        <p:spPr>
          <a:xfrm>
            <a:off x="6908900" y="-148900"/>
            <a:ext cx="1923400" cy="19234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 Positive </a:t>
            </a:r>
            <a:endParaRPr/>
          </a:p>
        </p:txBody>
      </p:sp>
      <p:pic>
        <p:nvPicPr>
          <p:cNvPr id="111" name="Google Shape;111;p17"/>
          <p:cNvPicPr preferRelativeResize="0"/>
          <p:nvPr/>
        </p:nvPicPr>
        <p:blipFill>
          <a:blip r:embed="rId3">
            <a:alphaModFix/>
          </a:blip>
          <a:stretch>
            <a:fillRect/>
          </a:stretch>
        </p:blipFill>
        <p:spPr>
          <a:xfrm>
            <a:off x="7239850" y="171825"/>
            <a:ext cx="1449275" cy="1449275"/>
          </a:xfrm>
          <a:prstGeom prst="rect">
            <a:avLst/>
          </a:prstGeom>
          <a:noFill/>
          <a:ln>
            <a:noFill/>
          </a:ln>
        </p:spPr>
      </p:pic>
      <p:sp>
        <p:nvSpPr>
          <p:cNvPr id="112" name="Google Shape;112;p17"/>
          <p:cNvSpPr txBox="1"/>
          <p:nvPr/>
        </p:nvSpPr>
        <p:spPr>
          <a:xfrm>
            <a:off x="240575" y="1288900"/>
            <a:ext cx="6219300" cy="1828500"/>
          </a:xfrm>
          <a:prstGeom prst="rect">
            <a:avLst/>
          </a:prstGeom>
          <a:noFill/>
          <a:ln>
            <a:noFill/>
          </a:ln>
        </p:spPr>
        <p:txBody>
          <a:bodyPr anchorCtr="0" anchor="t" bIns="91425" lIns="91425" spcFirstLastPara="1" rIns="91425" wrap="square" tIns="91425">
            <a:spAutoFit/>
          </a:bodyPr>
          <a:lstStyle/>
          <a:p>
            <a:pPr indent="-381000" lvl="0" marL="457200" rtl="0" algn="l">
              <a:lnSpc>
                <a:spcPct val="115000"/>
              </a:lnSpc>
              <a:spcBef>
                <a:spcPts val="0"/>
              </a:spcBef>
              <a:spcAft>
                <a:spcPts val="0"/>
              </a:spcAft>
              <a:buClr>
                <a:schemeClr val="dk1"/>
              </a:buClr>
              <a:buSzPts val="2400"/>
              <a:buFont typeface="Roboto"/>
              <a:buChar char="●"/>
            </a:pPr>
            <a:r>
              <a:rPr lang="en" sz="2400">
                <a:solidFill>
                  <a:schemeClr val="dk1"/>
                </a:solidFill>
                <a:latin typeface="Roboto"/>
                <a:ea typeface="Roboto"/>
                <a:cs typeface="Roboto"/>
                <a:sym typeface="Roboto"/>
              </a:rPr>
              <a:t>Don’t say Don’t</a:t>
            </a:r>
            <a:endParaRPr sz="2400">
              <a:solidFill>
                <a:schemeClr val="dk1"/>
              </a:solidFill>
              <a:latin typeface="Roboto"/>
              <a:ea typeface="Roboto"/>
              <a:cs typeface="Roboto"/>
              <a:sym typeface="Roboto"/>
            </a:endParaRPr>
          </a:p>
          <a:p>
            <a:pPr indent="-381000" lvl="0" marL="457200" rtl="0" algn="l">
              <a:lnSpc>
                <a:spcPct val="115000"/>
              </a:lnSpc>
              <a:spcBef>
                <a:spcPts val="0"/>
              </a:spcBef>
              <a:spcAft>
                <a:spcPts val="0"/>
              </a:spcAft>
              <a:buClr>
                <a:schemeClr val="dk1"/>
              </a:buClr>
              <a:buSzPts val="2400"/>
              <a:buFont typeface="Roboto"/>
              <a:buChar char="●"/>
            </a:pPr>
            <a:r>
              <a:rPr lang="en" sz="2400">
                <a:solidFill>
                  <a:schemeClr val="dk1"/>
                </a:solidFill>
                <a:latin typeface="Roboto"/>
                <a:ea typeface="Roboto"/>
                <a:cs typeface="Roboto"/>
                <a:sym typeface="Roboto"/>
              </a:rPr>
              <a:t>What do you want them to do?</a:t>
            </a:r>
            <a:endParaRPr sz="2400">
              <a:solidFill>
                <a:schemeClr val="dk1"/>
              </a:solidFill>
              <a:latin typeface="Roboto"/>
              <a:ea typeface="Roboto"/>
              <a:cs typeface="Roboto"/>
              <a:sym typeface="Roboto"/>
            </a:endParaRPr>
          </a:p>
          <a:p>
            <a:pPr indent="-381000" lvl="0" marL="457200" rtl="0" algn="l">
              <a:lnSpc>
                <a:spcPct val="115000"/>
              </a:lnSpc>
              <a:spcBef>
                <a:spcPts val="0"/>
              </a:spcBef>
              <a:spcAft>
                <a:spcPts val="0"/>
              </a:spcAft>
              <a:buClr>
                <a:schemeClr val="dk1"/>
              </a:buClr>
              <a:buSzPts val="2400"/>
              <a:buFont typeface="Roboto"/>
              <a:buChar char="●"/>
            </a:pPr>
            <a:r>
              <a:rPr lang="en" sz="2400">
                <a:solidFill>
                  <a:schemeClr val="dk1"/>
                </a:solidFill>
                <a:latin typeface="Roboto"/>
                <a:ea typeface="Roboto"/>
                <a:cs typeface="Roboto"/>
                <a:sym typeface="Roboto"/>
              </a:rPr>
              <a:t>Use </a:t>
            </a:r>
            <a:r>
              <a:rPr lang="en" sz="2400">
                <a:solidFill>
                  <a:schemeClr val="dk1"/>
                </a:solidFill>
                <a:latin typeface="Roboto"/>
                <a:ea typeface="Roboto"/>
                <a:cs typeface="Roboto"/>
                <a:sym typeface="Roboto"/>
              </a:rPr>
              <a:t>overarching terms...responsible</a:t>
            </a:r>
            <a:r>
              <a:rPr lang="en" sz="2400">
                <a:solidFill>
                  <a:schemeClr val="dk1"/>
                </a:solidFill>
                <a:latin typeface="Roboto"/>
                <a:ea typeface="Roboto"/>
                <a:cs typeface="Roboto"/>
                <a:sym typeface="Roboto"/>
              </a:rPr>
              <a:t> </a:t>
            </a:r>
            <a:endParaRPr sz="2400">
              <a:solidFill>
                <a:schemeClr val="dk1"/>
              </a:solidFill>
              <a:latin typeface="Roboto"/>
              <a:ea typeface="Roboto"/>
              <a:cs typeface="Roboto"/>
              <a:sym typeface="Roboto"/>
            </a:endParaRPr>
          </a:p>
          <a:p>
            <a:pPr indent="-381000" lvl="0" marL="457200" rtl="0" algn="l">
              <a:lnSpc>
                <a:spcPct val="115000"/>
              </a:lnSpc>
              <a:spcBef>
                <a:spcPts val="0"/>
              </a:spcBef>
              <a:spcAft>
                <a:spcPts val="0"/>
              </a:spcAft>
              <a:buClr>
                <a:schemeClr val="dk1"/>
              </a:buClr>
              <a:buSzPts val="2400"/>
              <a:buFont typeface="Roboto"/>
              <a:buChar char="●"/>
            </a:pPr>
            <a:r>
              <a:rPr lang="en" sz="2400">
                <a:solidFill>
                  <a:schemeClr val="dk1"/>
                </a:solidFill>
                <a:latin typeface="Roboto"/>
                <a:ea typeface="Roboto"/>
                <a:cs typeface="Roboto"/>
                <a:sym typeface="Roboto"/>
              </a:rPr>
              <a:t>What do you want to see?</a:t>
            </a:r>
            <a:endParaRPr sz="2400">
              <a:solidFill>
                <a:schemeClr val="dk1"/>
              </a:solidFill>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18"/>
          <p:cNvSpPr txBox="1"/>
          <p:nvPr>
            <p:ph type="title"/>
          </p:nvPr>
        </p:nvSpPr>
        <p:spPr>
          <a:xfrm>
            <a:off x="206800" y="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200"/>
              <a:t>How to teach it, support it, and grow it? </a:t>
            </a:r>
            <a:endParaRPr sz="3200"/>
          </a:p>
        </p:txBody>
      </p:sp>
      <p:pic>
        <p:nvPicPr>
          <p:cNvPr id="118" name="Google Shape;118;p18"/>
          <p:cNvPicPr preferRelativeResize="0"/>
          <p:nvPr/>
        </p:nvPicPr>
        <p:blipFill>
          <a:blip r:embed="rId3">
            <a:alphaModFix/>
          </a:blip>
          <a:stretch>
            <a:fillRect/>
          </a:stretch>
        </p:blipFill>
        <p:spPr>
          <a:xfrm>
            <a:off x="6701850" y="1027475"/>
            <a:ext cx="2025550" cy="2025550"/>
          </a:xfrm>
          <a:prstGeom prst="rect">
            <a:avLst/>
          </a:prstGeom>
          <a:noFill/>
          <a:ln>
            <a:noFill/>
          </a:ln>
        </p:spPr>
      </p:pic>
      <p:pic>
        <p:nvPicPr>
          <p:cNvPr id="119" name="Google Shape;119;p18"/>
          <p:cNvPicPr preferRelativeResize="0"/>
          <p:nvPr/>
        </p:nvPicPr>
        <p:blipFill>
          <a:blip r:embed="rId4">
            <a:alphaModFix/>
          </a:blip>
          <a:stretch>
            <a:fillRect/>
          </a:stretch>
        </p:blipFill>
        <p:spPr>
          <a:xfrm>
            <a:off x="615125" y="1027475"/>
            <a:ext cx="2025550" cy="2025550"/>
          </a:xfrm>
          <a:prstGeom prst="rect">
            <a:avLst/>
          </a:prstGeom>
          <a:noFill/>
          <a:ln>
            <a:noFill/>
          </a:ln>
        </p:spPr>
      </p:pic>
      <p:pic>
        <p:nvPicPr>
          <p:cNvPr id="120" name="Google Shape;120;p18"/>
          <p:cNvPicPr preferRelativeResize="0"/>
          <p:nvPr/>
        </p:nvPicPr>
        <p:blipFill>
          <a:blip r:embed="rId5">
            <a:alphaModFix/>
          </a:blip>
          <a:stretch>
            <a:fillRect/>
          </a:stretch>
        </p:blipFill>
        <p:spPr>
          <a:xfrm>
            <a:off x="3768886" y="1076800"/>
            <a:ext cx="2090775" cy="20907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19"/>
          <p:cNvSpPr txBox="1"/>
          <p:nvPr>
            <p:ph idx="1" type="body"/>
          </p:nvPr>
        </p:nvSpPr>
        <p:spPr>
          <a:xfrm>
            <a:off x="5048750" y="2825475"/>
            <a:ext cx="38313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Kat Crawford and Kaylah Holland</a:t>
            </a:r>
            <a:endParaRPr/>
          </a:p>
          <a:p>
            <a:pPr indent="0" lvl="0" marL="0" rtl="0" algn="ctr">
              <a:spcBef>
                <a:spcPts val="0"/>
              </a:spcBef>
              <a:spcAft>
                <a:spcPts val="0"/>
              </a:spcAft>
              <a:buNone/>
            </a:pPr>
            <a:r>
              <a:rPr lang="en"/>
              <a:t>@dramatickat and </a:t>
            </a:r>
            <a:r>
              <a:rPr lang="en">
                <a:solidFill>
                  <a:schemeClr val="dk1"/>
                </a:solidFill>
                <a:highlight>
                  <a:srgbClr val="FFFFFF"/>
                </a:highlight>
              </a:rPr>
              <a:t>@HollandKaylah</a:t>
            </a:r>
            <a:endParaRPr>
              <a:solidFill>
                <a:schemeClr val="dk1"/>
              </a:solidFill>
            </a:endParaRPr>
          </a:p>
          <a:p>
            <a:pPr indent="0" lvl="0" marL="0" rtl="0" algn="ctr">
              <a:spcBef>
                <a:spcPts val="0"/>
              </a:spcBef>
              <a:spcAft>
                <a:spcPts val="0"/>
              </a:spcAft>
              <a:buNone/>
            </a:pPr>
            <a:r>
              <a:rPr lang="en" u="sng">
                <a:solidFill>
                  <a:schemeClr val="hlink"/>
                </a:solidFill>
                <a:hlinkClick r:id="rId3"/>
              </a:rPr>
              <a:t>kat@schlechty.org</a:t>
            </a:r>
            <a:r>
              <a:rPr lang="en"/>
              <a:t>  </a:t>
            </a:r>
            <a:r>
              <a:rPr lang="en" u="sng">
                <a:solidFill>
                  <a:schemeClr val="hlink"/>
                </a:solidFill>
                <a:hlinkClick r:id="rId4"/>
              </a:rPr>
              <a:t>kholland@breakfree-ed.org</a:t>
            </a:r>
            <a:r>
              <a:rPr lang="en"/>
              <a:t> </a:t>
            </a:r>
            <a:endParaRPr/>
          </a:p>
        </p:txBody>
      </p:sp>
      <p:sp>
        <p:nvSpPr>
          <p:cNvPr id="126" name="Google Shape;126;p19"/>
          <p:cNvSpPr/>
          <p:nvPr/>
        </p:nvSpPr>
        <p:spPr>
          <a:xfrm>
            <a:off x="6601450" y="518050"/>
            <a:ext cx="1539300" cy="1931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7" name="Google Shape;127;p19"/>
          <p:cNvPicPr preferRelativeResize="0"/>
          <p:nvPr/>
        </p:nvPicPr>
        <p:blipFill rotWithShape="1">
          <a:blip r:embed="rId5">
            <a:alphaModFix/>
          </a:blip>
          <a:srcRect b="0" l="0" r="0" t="8500"/>
          <a:stretch/>
        </p:blipFill>
        <p:spPr>
          <a:xfrm>
            <a:off x="7064175" y="910300"/>
            <a:ext cx="1815875" cy="1661450"/>
          </a:xfrm>
          <a:prstGeom prst="rect">
            <a:avLst/>
          </a:prstGeom>
          <a:noFill/>
          <a:ln>
            <a:noFill/>
          </a:ln>
        </p:spPr>
      </p:pic>
      <p:pic>
        <p:nvPicPr>
          <p:cNvPr id="128" name="Google Shape;128;p19"/>
          <p:cNvPicPr preferRelativeResize="0"/>
          <p:nvPr/>
        </p:nvPicPr>
        <p:blipFill>
          <a:blip r:embed="rId6">
            <a:alphaModFix/>
          </a:blip>
          <a:stretch>
            <a:fillRect/>
          </a:stretch>
        </p:blipFill>
        <p:spPr>
          <a:xfrm>
            <a:off x="5400331" y="909100"/>
            <a:ext cx="1663839" cy="16638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1733"/>
      </a:dk1>
      <a:lt1>
        <a:srgbClr val="FFFFFF"/>
      </a:lt1>
      <a:dk2>
        <a:srgbClr val="001733"/>
      </a:dk2>
      <a:lt2>
        <a:srgbClr val="EEEEEE"/>
      </a:lt2>
      <a:accent1>
        <a:srgbClr val="169444"/>
      </a:accent1>
      <a:accent2>
        <a:srgbClr val="FF8F01"/>
      </a:accent2>
      <a:accent3>
        <a:srgbClr val="ABD81A"/>
      </a:accent3>
      <a:accent4>
        <a:srgbClr val="C6121E"/>
      </a:accent4>
      <a:accent5>
        <a:srgbClr val="167A91"/>
      </a:accent5>
      <a:accent6>
        <a:srgbClr val="000000"/>
      </a:accent6>
      <a:hlink>
        <a:srgbClr val="0000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