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
      <p:font typeface="Arvo"/>
      <p:regular r:id="rId29"/>
      <p:bold r:id="rId30"/>
      <p:italic r:id="rId31"/>
      <p:boldItalic r:id="rId32"/>
    </p:embeddedFont>
    <p:embeddedFont>
      <p:font typeface="Merriweather"/>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646111-8210-4690-AEA8-284BED01BB9A}">
  <a:tblStyle styleId="{4F646111-8210-4690-AEA8-284BED01BB9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vo-italic.fntdata"/><Relationship Id="rId30" Type="http://schemas.openxmlformats.org/officeDocument/2006/relationships/font" Target="fonts/Arvo-bold.fntdata"/><Relationship Id="rId11" Type="http://schemas.openxmlformats.org/officeDocument/2006/relationships/slide" Target="slides/slide5.xml"/><Relationship Id="rId33" Type="http://schemas.openxmlformats.org/officeDocument/2006/relationships/font" Target="fonts/Merriweather-regular.fntdata"/><Relationship Id="rId10" Type="http://schemas.openxmlformats.org/officeDocument/2006/relationships/slide" Target="slides/slide4.xml"/><Relationship Id="rId32" Type="http://schemas.openxmlformats.org/officeDocument/2006/relationships/font" Target="fonts/Arvo-boldItalic.fntdata"/><Relationship Id="rId13" Type="http://schemas.openxmlformats.org/officeDocument/2006/relationships/slide" Target="slides/slide7.xml"/><Relationship Id="rId35" Type="http://schemas.openxmlformats.org/officeDocument/2006/relationships/font" Target="fonts/Merriweather-italic.fntdata"/><Relationship Id="rId12" Type="http://schemas.openxmlformats.org/officeDocument/2006/relationships/slide" Target="slides/slide6.xml"/><Relationship Id="rId34" Type="http://schemas.openxmlformats.org/officeDocument/2006/relationships/font" Target="fonts/Merriweather-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Merriweather-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86076d12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gd86076d126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lang="en" sz="1300">
                <a:solidFill>
                  <a:schemeClr val="dk1"/>
                </a:solidFill>
              </a:rPr>
              <a:t>SS is the STEM leg of KInL. SS is a STEM-centric community of practice committed to fostering the delivery of data-informed services, including high-quality professional development, resources, and support for STEM-focused districts, programs, and organizations in an endeavor to produce a combined impact greater than the sum of separate STEM efforts.</a:t>
            </a:r>
            <a:endParaRPr sz="1300">
              <a:solidFill>
                <a:schemeClr val="dk1"/>
              </a:solidFill>
            </a:endParaRPr>
          </a:p>
          <a:p>
            <a:pPr indent="0" lvl="0" marL="0" rtl="0" algn="l">
              <a:lnSpc>
                <a:spcPct val="115000"/>
              </a:lnSpc>
              <a:spcBef>
                <a:spcPts val="0"/>
              </a:spcBef>
              <a:spcAft>
                <a:spcPts val="0"/>
              </a:spcAft>
              <a:buSzPts val="1100"/>
              <a:buNone/>
            </a:pPr>
            <a:r>
              <a:rPr lang="en" sz="1300">
                <a:solidFill>
                  <a:schemeClr val="dk1"/>
                </a:solidFill>
              </a:rPr>
              <a:t>STEM Synergy is a result of numerous partnerships over the years and is the latest iteration of the Indiana STEM Ecosystem. </a:t>
            </a:r>
            <a:endParaRPr sz="1300">
              <a:solidFill>
                <a:schemeClr val="dk1"/>
              </a:solidFill>
            </a:endParaRPr>
          </a:p>
          <a:p>
            <a:pPr indent="0" lvl="0" marL="0" rtl="0" algn="l">
              <a:lnSpc>
                <a:spcPct val="115000"/>
              </a:lnSpc>
              <a:spcBef>
                <a:spcPts val="0"/>
              </a:spcBef>
              <a:spcAft>
                <a:spcPts val="0"/>
              </a:spcAft>
              <a:buSzPts val="1100"/>
              <a:buNone/>
            </a:pPr>
            <a:r>
              <a:t/>
            </a:r>
            <a:endParaRPr sz="1300">
              <a:solidFill>
                <a:schemeClr val="dk1"/>
              </a:solidFill>
            </a:endParaRPr>
          </a:p>
          <a:p>
            <a:pPr indent="0" lvl="0" marL="0" rtl="0" algn="l">
              <a:lnSpc>
                <a:spcPct val="115000"/>
              </a:lnSpc>
              <a:spcBef>
                <a:spcPts val="0"/>
              </a:spcBef>
              <a:spcAft>
                <a:spcPts val="0"/>
              </a:spcAft>
              <a:buSzPts val="1100"/>
              <a:buNone/>
            </a:pPr>
            <a:r>
              <a:t/>
            </a:r>
            <a:endParaRPr sz="13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1"/>
              </a:solidFill>
              <a:highlight>
                <a:schemeClr val="lt1"/>
              </a:highlight>
            </a:endParaRPr>
          </a:p>
          <a:p>
            <a:pPr indent="0" lvl="0" marL="0" rtl="0" algn="l">
              <a:lnSpc>
                <a:spcPct val="115000"/>
              </a:lnSpc>
              <a:spcBef>
                <a:spcPts val="0"/>
              </a:spcBef>
              <a:spcAft>
                <a:spcPts val="0"/>
              </a:spcAft>
              <a:buSzPts val="1100"/>
              <a:buNone/>
            </a:pPr>
            <a:r>
              <a:t/>
            </a:r>
            <a:endParaRPr sz="1350">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2d940f9c70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2d940f9c70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0fd865beff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g10fd865beff_0_10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solidFill>
                  <a:schemeClr val="dk1"/>
                </a:solidFill>
              </a:rPr>
              <a:t>When you were awarded, the rubric states that (in terms of equitable access) </a:t>
            </a:r>
            <a:r>
              <a:rPr lang="en" sz="2100">
                <a:solidFill>
                  <a:schemeClr val="dk1"/>
                </a:solidFill>
              </a:rPr>
              <a:t>100 percent of elementary students should be participating in </a:t>
            </a:r>
            <a:r>
              <a:rPr b="1" lang="en" sz="2100">
                <a:solidFill>
                  <a:schemeClr val="dk1"/>
                </a:solidFill>
              </a:rPr>
              <a:t>integrated STEM</a:t>
            </a:r>
            <a:r>
              <a:rPr lang="en" sz="2100">
                <a:solidFill>
                  <a:schemeClr val="dk1"/>
                </a:solidFill>
              </a:rPr>
              <a:t> instruction/programming, other than just a related arts classes; Middle School and High School should have STEM elective enrollment, including AP/dual credit; and HS STEM programs should include but not be limited to AP &amp; dual credit offerings.</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2d940f9c7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2d940f9c70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rPr lang="en" sz="1200"/>
              <a:t>Use this status as an opportunity to continue to improve</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cb031e841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g12cb031e841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100">
                <a:solidFill>
                  <a:schemeClr val="dk1"/>
                </a:solidFill>
              </a:rPr>
              <a:t>Are you dinging teachers for controlled chaos in their STEM classroom?</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2d940f9c7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g12d940f9c7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d940f9c70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 name="Google Shape;186;g12d940f9c70_0_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200"/>
              <a:t>Can they…</a:t>
            </a:r>
            <a:endParaRPr sz="1200"/>
          </a:p>
          <a:p>
            <a:pPr indent="0" lvl="0" marL="0" rtl="0" algn="l">
              <a:lnSpc>
                <a:spcPct val="100000"/>
              </a:lnSpc>
              <a:spcBef>
                <a:spcPts val="0"/>
              </a:spcBef>
              <a:spcAft>
                <a:spcPts val="0"/>
              </a:spcAft>
              <a:buClr>
                <a:schemeClr val="dk1"/>
              </a:buClr>
              <a:buSzPts val="1100"/>
              <a:buFont typeface="Arial"/>
              <a:buNone/>
            </a:pPr>
            <a:r>
              <a:rPr lang="en" sz="1200"/>
              <a:t>Lead PLC’s</a:t>
            </a:r>
            <a:endParaRPr sz="1200"/>
          </a:p>
          <a:p>
            <a:pPr indent="0" lvl="0" marL="0" rtl="0" algn="l">
              <a:lnSpc>
                <a:spcPct val="100000"/>
              </a:lnSpc>
              <a:spcBef>
                <a:spcPts val="0"/>
              </a:spcBef>
              <a:spcAft>
                <a:spcPts val="0"/>
              </a:spcAft>
              <a:buClr>
                <a:schemeClr val="dk1"/>
              </a:buClr>
              <a:buSzPts val="1100"/>
              <a:buFont typeface="Arial"/>
              <a:buNone/>
            </a:pPr>
            <a:r>
              <a:rPr lang="en" sz="1200"/>
              <a:t>Lead STEM discussions</a:t>
            </a:r>
            <a:endParaRPr sz="1200"/>
          </a:p>
          <a:p>
            <a:pPr indent="0" lvl="0" marL="0" rtl="0" algn="l">
              <a:lnSpc>
                <a:spcPct val="100000"/>
              </a:lnSpc>
              <a:spcBef>
                <a:spcPts val="0"/>
              </a:spcBef>
              <a:spcAft>
                <a:spcPts val="0"/>
              </a:spcAft>
              <a:buClr>
                <a:schemeClr val="dk1"/>
              </a:buClr>
              <a:buSzPts val="1100"/>
              <a:buFont typeface="Arial"/>
              <a:buNone/>
            </a:pPr>
            <a:r>
              <a:rPr lang="en" sz="1200"/>
              <a:t>Continue to revisit the plan and progress being made</a:t>
            </a:r>
            <a:endParaRPr sz="1200"/>
          </a:p>
          <a:p>
            <a:pPr indent="0" lvl="0" marL="0" rtl="0" algn="l">
              <a:lnSpc>
                <a:spcPct val="100000"/>
              </a:lnSpc>
              <a:spcBef>
                <a:spcPts val="0"/>
              </a:spcBef>
              <a:spcAft>
                <a:spcPts val="0"/>
              </a:spcAft>
              <a:buClr>
                <a:schemeClr val="dk1"/>
              </a:buClr>
              <a:buSzPts val="1100"/>
              <a:buFont typeface="Arial"/>
              <a:buNone/>
            </a:pPr>
            <a:r>
              <a:t/>
            </a:r>
            <a:endParaRPr sz="1200"/>
          </a:p>
          <a:p>
            <a:pPr indent="0" lvl="0" marL="0" rtl="0" algn="l">
              <a:lnSpc>
                <a:spcPct val="115000"/>
              </a:lnSpc>
              <a:spcBef>
                <a:spcPts val="0"/>
              </a:spcBef>
              <a:spcAft>
                <a:spcPts val="1500"/>
              </a:spcAft>
              <a:buClr>
                <a:schemeClr val="dk1"/>
              </a:buClr>
              <a:buSzPts val="1100"/>
              <a:buFont typeface="Arial"/>
              <a:buNone/>
            </a:pPr>
            <a:r>
              <a:t/>
            </a:r>
            <a:endParaRP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071d3e129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1071d3e1293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rPr lang="en" sz="1200"/>
              <a:t>Let’s face it, it is a jungle out there, and schools are competing every year for enrollment numbers. It is a taboo topic that no one likes to talk about, but it is true. There are many ways you can use your new status, but one of the more controversial ways is to use it to attract MORE students and keep the ones you have coming back. There are a lot of choices for educating our children today, so flaunting this status to increase interest in what your school has to offer simply makes sense. I know it is not a popular discussion, but it is a TRUE one! This matters…..and people need to know about it….and it will increase the interest in your school!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0fd865beff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3" name="Google Shape;203;g10fd865beff_0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SzPts val="1100"/>
              <a:buNone/>
            </a:pPr>
            <a:r>
              <a:t/>
            </a: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e8e33180a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ge8e33180a0_0_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As always, feel free to reach out with questions. </a:t>
            </a:r>
            <a:endParaRPr sz="1400">
              <a:solidFill>
                <a:srgbClr val="0017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rgbClr val="0017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 sz="1400">
                <a:solidFill>
                  <a:srgbClr val="001733"/>
                </a:solidFill>
                <a:latin typeface="Roboto"/>
                <a:ea typeface="Roboto"/>
                <a:cs typeface="Roboto"/>
                <a:sym typeface="Roboto"/>
              </a:rPr>
              <a:t>Need More Individualized Support? Reach out! </a:t>
            </a:r>
            <a:endParaRPr sz="1400">
              <a:solidFill>
                <a:srgbClr val="001733"/>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400">
              <a:solidFill>
                <a:schemeClr val="dk1"/>
              </a:solidFill>
            </a:endParaRPr>
          </a:p>
          <a:p>
            <a:pPr indent="0" lvl="0" marL="0" rtl="0" algn="l">
              <a:spcBef>
                <a:spcPts val="0"/>
              </a:spcBef>
              <a:spcAft>
                <a:spcPts val="0"/>
              </a:spcAft>
              <a:buClr>
                <a:schemeClr val="dk1"/>
              </a:buClr>
              <a:buSzPts val="1100"/>
              <a:buFont typeface="Arial"/>
              <a:buNone/>
            </a:pPr>
            <a:r>
              <a:t/>
            </a:r>
            <a:endParaRPr sz="1400">
              <a:solidFill>
                <a:srgbClr val="001733"/>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0562a2847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g10562a28478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O</a:t>
            </a:r>
            <a:r>
              <a:rPr lang="en" sz="1200">
                <a:solidFill>
                  <a:schemeClr val="dk1"/>
                </a:solidFill>
              </a:rPr>
              <a:t>ver a 17 </a:t>
            </a:r>
            <a:r>
              <a:rPr lang="en" sz="1200">
                <a:solidFill>
                  <a:schemeClr val="dk1"/>
                </a:solidFill>
              </a:rPr>
              <a:t>yrs serving at all levels in Indiana education</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Technology education and PLTW teacher, building administrator, CTE Director, Student Services Director, and Assistant Superintendent.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Two years at the State level as the Chief of Workforce &amp; STEM Alliances.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Led the charge from the General Assembly in 2017 to develop a 6 year </a:t>
            </a:r>
            <a:r>
              <a:rPr lang="en" sz="1200">
                <a:solidFill>
                  <a:schemeClr val="dk1"/>
                </a:solidFill>
              </a:rPr>
              <a:t>Statewide</a:t>
            </a:r>
            <a:r>
              <a:rPr lang="en" sz="1200">
                <a:solidFill>
                  <a:schemeClr val="dk1"/>
                </a:solidFill>
              </a:rPr>
              <a:t> STEM strategic plan outlining Indiana's objectives for STEM education.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Served across the nation as an educational consultant working toward equitable, high quality STEM for all. Amanda also serves as the Indiana STEM Ecosystem Lead and STEM Synergy Coordinator for CIESC/Keep Indiana Learning.</a:t>
            </a:r>
            <a:endParaRPr>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a:solidFill>
                  <a:srgbClr val="222222"/>
                </a:solidFill>
                <a:highlight>
                  <a:srgbClr val="FFFFFF"/>
                </a:highlight>
              </a:rPr>
              <a:t> </a:t>
            </a:r>
            <a:endParaRPr>
              <a:solidFill>
                <a:srgbClr val="222222"/>
              </a:solidFill>
              <a:highlight>
                <a:srgbClr val="FFFFFF"/>
              </a:highlight>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562a28478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 name="Google Shape;81;g10562a28478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rPr>
              <a:t>Congratulations! You were just awarded Indiana STEM school certification status by the Indiana Department of Education! After the glow of success fades, you may be wondering, now what? How do we use our new status to our advantage? How can we leverage this accomplishment within our school community and elsewhere? This session will provide participants with ideas on ways to use their new status to impact morale, enrollment and engagement within your schools, district, community, and across the state!</a:t>
            </a:r>
            <a:endParaRPr sz="1200">
              <a:solidFill>
                <a:schemeClr val="dk1"/>
              </a:solidFill>
              <a:highlight>
                <a:srgbClr val="FFFF00"/>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562a28478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g10562a28478_0_1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50">
                <a:solidFill>
                  <a:schemeClr val="dk1"/>
                </a:solidFill>
                <a:highlight>
                  <a:srgbClr val="FFFFFF"/>
                </a:highlight>
              </a:rPr>
              <a:t>As a reminder…</a:t>
            </a:r>
            <a:r>
              <a:rPr lang="en" sz="1350">
                <a:solidFill>
                  <a:schemeClr val="dk1"/>
                </a:solidFill>
                <a:highlight>
                  <a:srgbClr val="FFFFFF"/>
                </a:highlight>
              </a:rPr>
              <a:t>This session is one of many within the Road to STEM Certification Series and is intended to provide “just in time” support for schools that have recently applied to the IDOE for STEM Certification but will also provide future insight for those schools looking to apply in the future. Although you can view any of the sessions in the series in any order that suits you, there is a rhyme and reason for the established order, as it aligns to the steps in the process and the timeline set by IDOE.</a:t>
            </a:r>
            <a:endParaRPr sz="1200">
              <a:solidFill>
                <a:schemeClr val="dk1"/>
              </a:solidFill>
            </a:endParaRPr>
          </a:p>
          <a:p>
            <a:pPr indent="-304800" lvl="0" marL="457200" rtl="0" algn="l">
              <a:lnSpc>
                <a:spcPct val="115000"/>
              </a:lnSpc>
              <a:spcBef>
                <a:spcPts val="1500"/>
              </a:spcBef>
              <a:spcAft>
                <a:spcPts val="0"/>
              </a:spcAft>
              <a:buClr>
                <a:schemeClr val="dk1"/>
              </a:buClr>
              <a:buSzPts val="1200"/>
              <a:buChar char="●"/>
            </a:pPr>
            <a:r>
              <a:rPr lang="en" sz="1200">
                <a:solidFill>
                  <a:schemeClr val="dk1"/>
                </a:solidFill>
              </a:rPr>
              <a:t>Your Application Questions Answered by IDOE - was recorded live October 6, 2021 &amp; Coming in August 2022 Live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Finalizing and Submitting Your Application - Open Help Sessions - October 2021 (Coming in September 2022)</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Using the Feedback to Build Your Evidence - (Live) December 14, 2021,now on demand</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2CC"/>
                </a:highlight>
              </a:rPr>
              <a:t>Preparing for Your Site Visit (On Demand) - February 2022</a:t>
            </a:r>
            <a:endParaRPr sz="1200">
              <a:solidFill>
                <a:schemeClr val="dk1"/>
              </a:solidFill>
              <a:highlight>
                <a:srgbClr val="FFF2CC"/>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Learning from Each Other Showcase of schools (On Demand)  - Coming in March 2022</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Announcing &amp; Using Your Status (On Demand) - Coming in May 2022</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Getting Buy-In (On Demand) - Coming in May 2022</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2022-23 Application Review (On Demand) - Coming in June 2022</a:t>
            </a:r>
            <a:endParaRPr sz="1200">
              <a:solidFill>
                <a:schemeClr val="dk1"/>
              </a:solidFill>
            </a:endParaRPr>
          </a:p>
          <a:p>
            <a:pPr indent="0" lvl="0" marL="0" rtl="0" algn="l">
              <a:lnSpc>
                <a:spcPct val="115000"/>
              </a:lnSpc>
              <a:spcBef>
                <a:spcPts val="0"/>
              </a:spcBef>
              <a:spcAft>
                <a:spcPts val="0"/>
              </a:spcAft>
              <a:buSzPts val="1100"/>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d940f9c7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g12d940f9c7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rPr lang="en" sz="1200"/>
              <a:t>You have gone through the daunting task of earning certification, you have gotten your banner and visit by IDOE to snap the pic….but now what? Can you use that hard work for something other than wall decor and a photo opp? YES!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2d940f9c7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2d940f9c70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rPr lang="en" sz="1200"/>
              <a:t>You have gone through the daunting task of earning certification, you have gotten your banner and visit by IDOE to snap the pic….but now what? Can you use that hard work for something other than wall decor and a photo opp? YES! </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2d940f9c70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2d940f9c70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2d940f9c7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g12d940f9c70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rPr lang="en" sz="1200"/>
              <a:t>Use this status as an opportunity to continue to improve</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2d940f9c7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2d940f9c70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500"/>
              </a:spcAft>
              <a:buClr>
                <a:schemeClr val="dk1"/>
              </a:buClr>
              <a:buSzPts val="1100"/>
              <a:buFont typeface="Arial"/>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eep Indiana Learning Title Slide" type="secHead">
  <p:cSld name="SECTION_HEADER">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2">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1143000" y="841772"/>
            <a:ext cx="6858000" cy="1790700"/>
          </a:xfrm>
          <a:prstGeom prst="rect">
            <a:avLst/>
          </a:prstGeom>
          <a:noFill/>
          <a:ln>
            <a:noFill/>
          </a:ln>
        </p:spPr>
        <p:txBody>
          <a:bodyPr anchorCtr="0" anchor="b" bIns="68575" lIns="68575" spcFirstLastPara="1" rIns="68575" wrap="square" tIns="68575">
            <a:noAutofit/>
          </a:bodyPr>
          <a:lstStyle>
            <a:lvl1pPr lvl="0" marR="0" algn="ctr">
              <a:lnSpc>
                <a:spcPct val="90000"/>
              </a:lnSpc>
              <a:spcBef>
                <a:spcPts val="0"/>
              </a:spcBef>
              <a:spcAft>
                <a:spcPts val="0"/>
              </a:spcAft>
              <a:buClr>
                <a:srgbClr val="000000"/>
              </a:buClr>
              <a:buSzPts val="1100"/>
              <a:buFont typeface="Arial"/>
              <a:buNone/>
              <a:defRPr b="1" i="0" sz="5400" u="none" cap="none" strike="noStrike">
                <a:solidFill>
                  <a:srgbClr val="000000"/>
                </a:solidFill>
                <a:latin typeface="Arial"/>
                <a:ea typeface="Arial"/>
                <a:cs typeface="Arial"/>
                <a:sym typeface="Arial"/>
              </a:defRPr>
            </a:lvl1pPr>
            <a:lvl2pPr lvl="1"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2pPr>
            <a:lvl3pPr lvl="2"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3pPr>
            <a:lvl4pPr lvl="3"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4pPr>
            <a:lvl5pPr lvl="4"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5pPr>
            <a:lvl6pPr lvl="5"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6pPr>
            <a:lvl7pPr lvl="6"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7pPr>
            <a:lvl8pPr lvl="7"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8pPr>
            <a:lvl9pPr lvl="8" marR="0" algn="l">
              <a:lnSpc>
                <a:spcPct val="90000"/>
              </a:lnSpc>
              <a:spcBef>
                <a:spcPts val="0"/>
              </a:spcBef>
              <a:spcAft>
                <a:spcPts val="0"/>
              </a:spcAft>
              <a:buClr>
                <a:srgbClr val="000000"/>
              </a:buClr>
              <a:buSzPts val="1100"/>
              <a:buFont typeface="Arial"/>
              <a:buNone/>
              <a:defRPr b="0" i="0" sz="3300" u="none" cap="none" strike="noStrike">
                <a:solidFill>
                  <a:srgbClr val="000000"/>
                </a:solidFill>
                <a:latin typeface="Arial"/>
                <a:ea typeface="Arial"/>
                <a:cs typeface="Arial"/>
                <a:sym typeface="Arial"/>
              </a:defRPr>
            </a:lvl9pPr>
          </a:lstStyle>
          <a:p/>
        </p:txBody>
      </p:sp>
      <p:sp>
        <p:nvSpPr>
          <p:cNvPr id="61" name="Google Shape;61;p11"/>
          <p:cNvSpPr txBox="1"/>
          <p:nvPr>
            <p:ph idx="1" type="body"/>
          </p:nvPr>
        </p:nvSpPr>
        <p:spPr>
          <a:xfrm>
            <a:off x="1143000" y="2701528"/>
            <a:ext cx="6858000" cy="1241700"/>
          </a:xfrm>
          <a:prstGeom prst="rect">
            <a:avLst/>
          </a:prstGeom>
          <a:noFill/>
          <a:ln>
            <a:noFill/>
          </a:ln>
        </p:spPr>
        <p:txBody>
          <a:bodyPr anchorCtr="0" anchor="t" bIns="68575" lIns="68575" spcFirstLastPara="1" rIns="68575" wrap="square" tIns="68575">
            <a:noAutofit/>
          </a:bodyPr>
          <a:lstStyle>
            <a:lvl1pPr indent="-228600" lvl="0" marL="457200" marR="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Arial"/>
                <a:ea typeface="Arial"/>
                <a:cs typeface="Arial"/>
                <a:sym typeface="Arial"/>
              </a:defRPr>
            </a:lvl1pPr>
            <a:lvl2pPr indent="-228600" lvl="1" marL="914400" marR="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Arial"/>
                <a:ea typeface="Arial"/>
                <a:cs typeface="Arial"/>
                <a:sym typeface="Arial"/>
              </a:defRPr>
            </a:lvl2pPr>
            <a:lvl3pPr indent="-228600" lvl="2" marL="1371600" marR="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Arial"/>
                <a:ea typeface="Arial"/>
                <a:cs typeface="Arial"/>
                <a:sym typeface="Arial"/>
              </a:defRPr>
            </a:lvl3pPr>
            <a:lvl4pPr indent="-228600" lvl="3" marL="1828800" marR="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Arial"/>
                <a:ea typeface="Arial"/>
                <a:cs typeface="Arial"/>
                <a:sym typeface="Arial"/>
              </a:defRPr>
            </a:lvl4pPr>
            <a:lvl5pPr indent="-228600" lvl="4" marL="2286000" marR="0" algn="ctr">
              <a:lnSpc>
                <a:spcPct val="90000"/>
              </a:lnSpc>
              <a:spcBef>
                <a:spcPts val="800"/>
              </a:spcBef>
              <a:spcAft>
                <a:spcPts val="0"/>
              </a:spcAft>
              <a:buClr>
                <a:srgbClr val="000000"/>
              </a:buClr>
              <a:buSzPts val="2100"/>
              <a:buFont typeface="Arial"/>
              <a:buNone/>
              <a:defRPr b="0" i="0" sz="1800" u="none" cap="none" strike="noStrike">
                <a:solidFill>
                  <a:srgbClr val="000000"/>
                </a:solidFill>
                <a:latin typeface="Arial"/>
                <a:ea typeface="Arial"/>
                <a:cs typeface="Arial"/>
                <a:sym typeface="Arial"/>
              </a:defRPr>
            </a:lvl5pPr>
            <a:lvl6pPr indent="-361950" lvl="5" marL="27432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Arial"/>
                <a:ea typeface="Arial"/>
                <a:cs typeface="Arial"/>
                <a:sym typeface="Arial"/>
              </a:defRPr>
            </a:lvl6pPr>
            <a:lvl7pPr indent="-361950" lvl="6" marL="32004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Arial"/>
                <a:ea typeface="Arial"/>
                <a:cs typeface="Arial"/>
                <a:sym typeface="Arial"/>
              </a:defRPr>
            </a:lvl7pPr>
            <a:lvl8pPr indent="-361950" lvl="7" marL="36576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Arial"/>
                <a:ea typeface="Arial"/>
                <a:cs typeface="Arial"/>
                <a:sym typeface="Arial"/>
              </a:defRPr>
            </a:lvl8pPr>
            <a:lvl9pPr indent="-361950" lvl="8" marL="4114800" marR="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Arial"/>
                <a:ea typeface="Arial"/>
                <a:cs typeface="Arial"/>
                <a:sym typeface="Arial"/>
              </a:defRPr>
            </a:lvl9pPr>
          </a:lstStyle>
          <a:p/>
        </p:txBody>
      </p:sp>
      <p:sp>
        <p:nvSpPr>
          <p:cNvPr id="62" name="Google Shape;62;p11"/>
          <p:cNvSpPr txBox="1"/>
          <p:nvPr>
            <p:ph idx="12" type="sldNum"/>
          </p:nvPr>
        </p:nvSpPr>
        <p:spPr>
          <a:xfrm>
            <a:off x="8310108" y="4805089"/>
            <a:ext cx="205200" cy="198300"/>
          </a:xfrm>
          <a:prstGeom prst="rect">
            <a:avLst/>
          </a:prstGeom>
          <a:noFill/>
          <a:ln>
            <a:noFill/>
          </a:ln>
        </p:spPr>
        <p:txBody>
          <a:bodyPr anchorCtr="0" anchor="ctr" bIns="34275" lIns="34275" spcFirstLastPara="1" rIns="34275" wrap="square" tIns="34275">
            <a:noAutofit/>
          </a:bodyPr>
          <a:lstStyle>
            <a:lvl1pPr indent="0" lvl="0"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ESC Text Slide" type="tx">
  <p:cSld name="TITLE_AND_BODY">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 name="Google Shape;13;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 name="Google Shape;1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Presentation Slide">
  <p:cSld name="TITLE_AND_BODY_1_3">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4"/>
          <p:cNvSpPr txBox="1"/>
          <p:nvPr/>
        </p:nvSpPr>
        <p:spPr>
          <a:xfrm>
            <a:off x="311700" y="445025"/>
            <a:ext cx="5120100"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167A91"/>
                </a:solidFill>
                <a:latin typeface="Roboto"/>
                <a:ea typeface="Roboto"/>
                <a:cs typeface="Roboto"/>
                <a:sym typeface="Roboto"/>
              </a:rPr>
              <a:t>Thank you!</a:t>
            </a:r>
            <a:endParaRPr b="1" i="0" sz="3600" u="none" cap="none" strike="noStrike">
              <a:solidFill>
                <a:srgbClr val="167A9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500"/>
              <a:buFont typeface="Arial"/>
              <a:buNone/>
            </a:pPr>
            <a:r>
              <a:t/>
            </a:r>
            <a:endParaRPr b="1" i="0" sz="2500" u="none" cap="none" strike="noStrike">
              <a:solidFill>
                <a:srgbClr val="001733"/>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3400"/>
              <a:buFont typeface="Arial"/>
              <a:buNone/>
            </a:pPr>
            <a:r>
              <a:rPr b="1" i="0" lang="en" sz="3400" u="none" cap="none" strike="noStrike">
                <a:solidFill>
                  <a:srgbClr val="001733"/>
                </a:solidFill>
                <a:latin typeface="Roboto"/>
                <a:ea typeface="Roboto"/>
                <a:cs typeface="Roboto"/>
                <a:sym typeface="Roboto"/>
              </a:rPr>
              <a:t>Please complete your session evaluation before exiting. </a:t>
            </a:r>
            <a:endParaRPr b="1" i="0" sz="3400" u="none" cap="none" strike="noStrike">
              <a:solidFill>
                <a:srgbClr val="001733"/>
              </a:solidFill>
              <a:latin typeface="Roboto"/>
              <a:ea typeface="Roboto"/>
              <a:cs typeface="Roboto"/>
              <a:sym typeface="Roboto"/>
            </a:endParaRPr>
          </a:p>
        </p:txBody>
      </p:sp>
      <p:sp>
        <p:nvSpPr>
          <p:cNvPr id="17" name="Google Shape;17;p4"/>
          <p:cNvSpPr txBox="1"/>
          <p:nvPr/>
        </p:nvSpPr>
        <p:spPr>
          <a:xfrm>
            <a:off x="5744113" y="3221825"/>
            <a:ext cx="2652000" cy="46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4"/>
          <p:cNvSpPr txBox="1"/>
          <p:nvPr/>
        </p:nvSpPr>
        <p:spPr>
          <a:xfrm>
            <a:off x="5035675" y="3221825"/>
            <a:ext cx="3990000" cy="3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p:txBody>
      </p:sp>
      <p:sp>
        <p:nvSpPr>
          <p:cNvPr id="19" name="Google Shape;19;p4"/>
          <p:cNvSpPr/>
          <p:nvPr/>
        </p:nvSpPr>
        <p:spPr>
          <a:xfrm>
            <a:off x="6473850" y="680400"/>
            <a:ext cx="1656900" cy="14985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Place presenter headshot over this text.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 sz="1200" u="none" cap="none" strike="noStrike">
                <a:solidFill>
                  <a:srgbClr val="000000"/>
                </a:solidFill>
                <a:latin typeface="Arial"/>
                <a:ea typeface="Arial"/>
                <a:cs typeface="Arial"/>
                <a:sym typeface="Arial"/>
              </a:rPr>
              <a:t>Add presenter contact information in the text box below.</a:t>
            </a:r>
            <a:endParaRPr b="0" i="0" sz="1200" u="none" cap="none" strike="noStrike">
              <a:solidFill>
                <a:srgbClr val="000000"/>
              </a:solidFill>
              <a:latin typeface="Arial"/>
              <a:ea typeface="Arial"/>
              <a:cs typeface="Arial"/>
              <a:sym typeface="Arial"/>
            </a:endParaRPr>
          </a:p>
        </p:txBody>
      </p:sp>
      <p:sp>
        <p:nvSpPr>
          <p:cNvPr id="20" name="Google Shape;20;p4"/>
          <p:cNvSpPr txBox="1"/>
          <p:nvPr>
            <p:ph idx="1" type="body"/>
          </p:nvPr>
        </p:nvSpPr>
        <p:spPr>
          <a:xfrm>
            <a:off x="6227550" y="2825475"/>
            <a:ext cx="2352600" cy="572700"/>
          </a:xfrm>
          <a:prstGeom prst="rect">
            <a:avLst/>
          </a:prstGeom>
          <a:noFill/>
          <a:ln>
            <a:noFill/>
          </a:ln>
        </p:spPr>
        <p:txBody>
          <a:bodyPr anchorCtr="0" anchor="t" bIns="91425" lIns="91425" spcFirstLastPara="1" rIns="91425" wrap="square" tIns="91425">
            <a:noAutofit/>
          </a:bodyPr>
          <a:lstStyle>
            <a:lvl1pPr indent="-330200" lvl="0" marL="457200" algn="ctr">
              <a:lnSpc>
                <a:spcPct val="115000"/>
              </a:lnSpc>
              <a:spcBef>
                <a:spcPts val="0"/>
              </a:spcBef>
              <a:spcAft>
                <a:spcPts val="0"/>
              </a:spcAft>
              <a:buSzPts val="1600"/>
              <a:buChar char="●"/>
              <a:defRPr b="1" sz="1600"/>
            </a:lvl1pPr>
            <a:lvl2pPr indent="-317500" lvl="1" marL="914400" algn="ctr">
              <a:lnSpc>
                <a:spcPct val="115000"/>
              </a:lnSpc>
              <a:spcBef>
                <a:spcPts val="1600"/>
              </a:spcBef>
              <a:spcAft>
                <a:spcPts val="0"/>
              </a:spcAft>
              <a:buSzPts val="1400"/>
              <a:buChar char="○"/>
              <a:defRPr b="1" sz="1400"/>
            </a:lvl2pPr>
            <a:lvl3pPr indent="-317500" lvl="2" marL="1371600" algn="ctr">
              <a:lnSpc>
                <a:spcPct val="115000"/>
              </a:lnSpc>
              <a:spcBef>
                <a:spcPts val="1600"/>
              </a:spcBef>
              <a:spcAft>
                <a:spcPts val="0"/>
              </a:spcAft>
              <a:buSzPts val="1400"/>
              <a:buChar char="■"/>
              <a:defRPr b="1" sz="1400"/>
            </a:lvl3pPr>
            <a:lvl4pPr indent="-317500" lvl="3" marL="1828800" algn="ctr">
              <a:lnSpc>
                <a:spcPct val="115000"/>
              </a:lnSpc>
              <a:spcBef>
                <a:spcPts val="1600"/>
              </a:spcBef>
              <a:spcAft>
                <a:spcPts val="0"/>
              </a:spcAft>
              <a:buSzPts val="1400"/>
              <a:buChar char="●"/>
              <a:defRPr b="1" sz="1400"/>
            </a:lvl4pPr>
            <a:lvl5pPr indent="-317500" lvl="4" marL="2286000" algn="ctr">
              <a:lnSpc>
                <a:spcPct val="115000"/>
              </a:lnSpc>
              <a:spcBef>
                <a:spcPts val="1600"/>
              </a:spcBef>
              <a:spcAft>
                <a:spcPts val="0"/>
              </a:spcAft>
              <a:buSzPts val="1400"/>
              <a:buChar char="○"/>
              <a:defRPr b="1" sz="1400"/>
            </a:lvl5pPr>
            <a:lvl6pPr indent="-317500" lvl="5" marL="2743200" algn="ctr">
              <a:lnSpc>
                <a:spcPct val="115000"/>
              </a:lnSpc>
              <a:spcBef>
                <a:spcPts val="1600"/>
              </a:spcBef>
              <a:spcAft>
                <a:spcPts val="0"/>
              </a:spcAft>
              <a:buSzPts val="1400"/>
              <a:buChar char="■"/>
              <a:defRPr b="1" sz="1400"/>
            </a:lvl6pPr>
            <a:lvl7pPr indent="-292100" lvl="6" marL="3200400" algn="ctr">
              <a:lnSpc>
                <a:spcPct val="115000"/>
              </a:lnSpc>
              <a:spcBef>
                <a:spcPts val="1600"/>
              </a:spcBef>
              <a:spcAft>
                <a:spcPts val="0"/>
              </a:spcAft>
              <a:buSzPts val="1000"/>
              <a:buChar char="●"/>
              <a:defRPr b="1" sz="1000"/>
            </a:lvl7pPr>
            <a:lvl8pPr indent="-292100" lvl="7" marL="3657600" algn="ctr">
              <a:lnSpc>
                <a:spcPct val="115000"/>
              </a:lnSpc>
              <a:spcBef>
                <a:spcPts val="1600"/>
              </a:spcBef>
              <a:spcAft>
                <a:spcPts val="0"/>
              </a:spcAft>
              <a:buSzPts val="1000"/>
              <a:buChar char="○"/>
              <a:defRPr b="1" sz="1000"/>
            </a:lvl8pPr>
            <a:lvl9pPr indent="-292100" lvl="8" marL="4114800" algn="ctr">
              <a:lnSpc>
                <a:spcPct val="115000"/>
              </a:lnSpc>
              <a:spcBef>
                <a:spcPts val="1600"/>
              </a:spcBef>
              <a:spcAft>
                <a:spcPts val="1600"/>
              </a:spcAft>
              <a:buSzPts val="1000"/>
              <a:buChar char="■"/>
              <a:defRPr b="1" sz="10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lumns">
  <p:cSld name="TITLE_AND_BODY_3">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5"/>
          <p:cNvSpPr/>
          <p:nvPr/>
        </p:nvSpPr>
        <p:spPr>
          <a:xfrm>
            <a:off x="406950" y="352200"/>
            <a:ext cx="8330100" cy="3730200"/>
          </a:xfrm>
          <a:prstGeom prst="rect">
            <a:avLst/>
          </a:prstGeom>
          <a:no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3" name="Google Shape;23;p5"/>
          <p:cNvCxnSpPr/>
          <p:nvPr/>
        </p:nvCxnSpPr>
        <p:spPr>
          <a:xfrm>
            <a:off x="4550550" y="1789025"/>
            <a:ext cx="0" cy="1927500"/>
          </a:xfrm>
          <a:prstGeom prst="straightConnector1">
            <a:avLst/>
          </a:prstGeom>
          <a:noFill/>
          <a:ln cap="flat" cmpd="sng" w="38100">
            <a:solidFill>
              <a:schemeClr val="dk1"/>
            </a:solidFill>
            <a:prstDash val="solid"/>
            <a:round/>
            <a:headEnd len="sm" w="sm" type="none"/>
            <a:tailEnd len="sm" w="sm" type="none"/>
          </a:ln>
        </p:spPr>
      </p:cxnSp>
      <p:sp>
        <p:nvSpPr>
          <p:cNvPr id="24" name="Google Shape;24;p5"/>
          <p:cNvSpPr txBox="1"/>
          <p:nvPr>
            <p:ph idx="12" type="sldNum"/>
          </p:nvPr>
        </p:nvSpPr>
        <p:spPr>
          <a:xfrm>
            <a:off x="8524708" y="4663192"/>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1pPr>
            <a:lvl2pPr indent="0" lvl="1"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2pPr>
            <a:lvl3pPr indent="0" lvl="2"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3pPr>
            <a:lvl4pPr indent="0" lvl="3"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4pPr>
            <a:lvl5pPr indent="0" lvl="4"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5pPr>
            <a:lvl6pPr indent="0" lvl="5"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6pPr>
            <a:lvl7pPr indent="0" lvl="6"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7pPr>
            <a:lvl8pPr indent="0" lvl="7"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8pPr>
            <a:lvl9pPr indent="0" lvl="8" marL="0" marR="0" algn="r">
              <a:lnSpc>
                <a:spcPct val="100000"/>
              </a:lnSpc>
              <a:spcBef>
                <a:spcPts val="0"/>
              </a:spcBef>
              <a:spcAft>
                <a:spcPts val="0"/>
              </a:spcAft>
              <a:buClr>
                <a:srgbClr val="000000"/>
              </a:buClr>
              <a:buSzPts val="1000"/>
              <a:buFont typeface="Arial"/>
              <a:buNone/>
              <a:defRPr b="0" i="0" sz="1200" u="none" cap="none" strike="noStrike">
                <a:solidFill>
                  <a:schemeClr val="lt2"/>
                </a:solidFill>
                <a:latin typeface="Arvo"/>
                <a:ea typeface="Arvo"/>
                <a:cs typeface="Arvo"/>
                <a:sym typeface="Arvo"/>
              </a:defRPr>
            </a:lvl9pPr>
          </a:lstStyle>
          <a:p>
            <a:pPr indent="0" lvl="0" marL="0" rtl="0" algn="r">
              <a:spcBef>
                <a:spcPts val="0"/>
              </a:spcBef>
              <a:spcAft>
                <a:spcPts val="0"/>
              </a:spcAft>
              <a:buNone/>
            </a:pPr>
            <a:fld id="{00000000-1234-1234-1234-123412341234}" type="slidenum">
              <a:rPr lang="en"/>
              <a:t>‹#›</a:t>
            </a:fld>
            <a:endParaRPr/>
          </a:p>
        </p:txBody>
      </p:sp>
      <p:sp>
        <p:nvSpPr>
          <p:cNvPr id="25" name="Google Shape;25;p5"/>
          <p:cNvSpPr txBox="1"/>
          <p:nvPr>
            <p:ph type="ctrTitle"/>
          </p:nvPr>
        </p:nvSpPr>
        <p:spPr>
          <a:xfrm>
            <a:off x="1113228" y="1846275"/>
            <a:ext cx="3169500" cy="64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p:txBody>
      </p:sp>
      <p:sp>
        <p:nvSpPr>
          <p:cNvPr id="26" name="Google Shape;26;p5"/>
          <p:cNvSpPr txBox="1"/>
          <p:nvPr>
            <p:ph idx="1" type="subTitle"/>
          </p:nvPr>
        </p:nvSpPr>
        <p:spPr>
          <a:xfrm>
            <a:off x="1147278" y="2451725"/>
            <a:ext cx="3101400" cy="11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p:txBody>
      </p:sp>
      <p:sp>
        <p:nvSpPr>
          <p:cNvPr id="27" name="Google Shape;27;p5"/>
          <p:cNvSpPr txBox="1"/>
          <p:nvPr>
            <p:ph idx="2" type="ctrTitle"/>
          </p:nvPr>
        </p:nvSpPr>
        <p:spPr>
          <a:xfrm>
            <a:off x="4818378" y="1846275"/>
            <a:ext cx="3169500" cy="644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666666"/>
              </a:buClr>
              <a:buSzPts val="1800"/>
              <a:buNone/>
              <a:defRPr sz="1800">
                <a:solidFill>
                  <a:srgbClr val="666666"/>
                </a:solidFill>
              </a:defRPr>
            </a:lvl1pPr>
            <a:lvl2pPr lvl="1" algn="ctr">
              <a:lnSpc>
                <a:spcPct val="100000"/>
              </a:lnSpc>
              <a:spcBef>
                <a:spcPts val="0"/>
              </a:spcBef>
              <a:spcAft>
                <a:spcPts val="0"/>
              </a:spcAft>
              <a:buClr>
                <a:srgbClr val="666666"/>
              </a:buClr>
              <a:buSzPts val="1600"/>
              <a:buNone/>
              <a:defRPr sz="1600">
                <a:solidFill>
                  <a:srgbClr val="666666"/>
                </a:solidFill>
              </a:defRPr>
            </a:lvl2pPr>
            <a:lvl3pPr lvl="2" algn="ctr">
              <a:lnSpc>
                <a:spcPct val="100000"/>
              </a:lnSpc>
              <a:spcBef>
                <a:spcPts val="0"/>
              </a:spcBef>
              <a:spcAft>
                <a:spcPts val="0"/>
              </a:spcAft>
              <a:buClr>
                <a:srgbClr val="666666"/>
              </a:buClr>
              <a:buSzPts val="1600"/>
              <a:buNone/>
              <a:defRPr sz="1600">
                <a:solidFill>
                  <a:srgbClr val="666666"/>
                </a:solidFill>
              </a:defRPr>
            </a:lvl3pPr>
            <a:lvl4pPr lvl="3" algn="ctr">
              <a:lnSpc>
                <a:spcPct val="100000"/>
              </a:lnSpc>
              <a:spcBef>
                <a:spcPts val="0"/>
              </a:spcBef>
              <a:spcAft>
                <a:spcPts val="0"/>
              </a:spcAft>
              <a:buClr>
                <a:srgbClr val="666666"/>
              </a:buClr>
              <a:buSzPts val="1600"/>
              <a:buNone/>
              <a:defRPr sz="1600">
                <a:solidFill>
                  <a:srgbClr val="666666"/>
                </a:solidFill>
              </a:defRPr>
            </a:lvl4pPr>
            <a:lvl5pPr lvl="4" algn="ctr">
              <a:lnSpc>
                <a:spcPct val="100000"/>
              </a:lnSpc>
              <a:spcBef>
                <a:spcPts val="0"/>
              </a:spcBef>
              <a:spcAft>
                <a:spcPts val="0"/>
              </a:spcAft>
              <a:buClr>
                <a:srgbClr val="666666"/>
              </a:buClr>
              <a:buSzPts val="1600"/>
              <a:buNone/>
              <a:defRPr sz="1600">
                <a:solidFill>
                  <a:srgbClr val="666666"/>
                </a:solidFill>
              </a:defRPr>
            </a:lvl5pPr>
            <a:lvl6pPr lvl="5" algn="ctr">
              <a:lnSpc>
                <a:spcPct val="100000"/>
              </a:lnSpc>
              <a:spcBef>
                <a:spcPts val="0"/>
              </a:spcBef>
              <a:spcAft>
                <a:spcPts val="0"/>
              </a:spcAft>
              <a:buClr>
                <a:srgbClr val="666666"/>
              </a:buClr>
              <a:buSzPts val="1600"/>
              <a:buNone/>
              <a:defRPr sz="1600">
                <a:solidFill>
                  <a:srgbClr val="666666"/>
                </a:solidFill>
              </a:defRPr>
            </a:lvl6pPr>
            <a:lvl7pPr lvl="6" algn="ctr">
              <a:lnSpc>
                <a:spcPct val="100000"/>
              </a:lnSpc>
              <a:spcBef>
                <a:spcPts val="0"/>
              </a:spcBef>
              <a:spcAft>
                <a:spcPts val="0"/>
              </a:spcAft>
              <a:buClr>
                <a:srgbClr val="666666"/>
              </a:buClr>
              <a:buSzPts val="1600"/>
              <a:buNone/>
              <a:defRPr sz="1600">
                <a:solidFill>
                  <a:srgbClr val="666666"/>
                </a:solidFill>
              </a:defRPr>
            </a:lvl7pPr>
            <a:lvl8pPr lvl="7" algn="ctr">
              <a:lnSpc>
                <a:spcPct val="100000"/>
              </a:lnSpc>
              <a:spcBef>
                <a:spcPts val="0"/>
              </a:spcBef>
              <a:spcAft>
                <a:spcPts val="0"/>
              </a:spcAft>
              <a:buClr>
                <a:srgbClr val="666666"/>
              </a:buClr>
              <a:buSzPts val="1600"/>
              <a:buNone/>
              <a:defRPr sz="1600">
                <a:solidFill>
                  <a:srgbClr val="666666"/>
                </a:solidFill>
              </a:defRPr>
            </a:lvl8pPr>
            <a:lvl9pPr lvl="8" algn="ctr">
              <a:lnSpc>
                <a:spcPct val="100000"/>
              </a:lnSpc>
              <a:spcBef>
                <a:spcPts val="0"/>
              </a:spcBef>
              <a:spcAft>
                <a:spcPts val="0"/>
              </a:spcAft>
              <a:buClr>
                <a:srgbClr val="666666"/>
              </a:buClr>
              <a:buSzPts val="1600"/>
              <a:buNone/>
              <a:defRPr sz="1600">
                <a:solidFill>
                  <a:srgbClr val="666666"/>
                </a:solidFill>
              </a:defRPr>
            </a:lvl9pPr>
          </a:lstStyle>
          <a:p/>
        </p:txBody>
      </p:sp>
      <p:sp>
        <p:nvSpPr>
          <p:cNvPr id="28" name="Google Shape;28;p5"/>
          <p:cNvSpPr txBox="1"/>
          <p:nvPr>
            <p:ph idx="3" type="subTitle"/>
          </p:nvPr>
        </p:nvSpPr>
        <p:spPr>
          <a:xfrm>
            <a:off x="4852428" y="2451725"/>
            <a:ext cx="3101400" cy="111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a:lvl1pPr>
            <a:lvl2pPr lvl="1" algn="ctr">
              <a:lnSpc>
                <a:spcPct val="100000"/>
              </a:lnSpc>
              <a:spcBef>
                <a:spcPts val="1600"/>
              </a:spcBef>
              <a:spcAft>
                <a:spcPts val="0"/>
              </a:spcAft>
              <a:buSzPts val="1800"/>
              <a:buNone/>
              <a:defRPr/>
            </a:lvl2pPr>
            <a:lvl3pPr lvl="2" algn="ctr">
              <a:lnSpc>
                <a:spcPct val="100000"/>
              </a:lnSpc>
              <a:spcBef>
                <a:spcPts val="1600"/>
              </a:spcBef>
              <a:spcAft>
                <a:spcPts val="0"/>
              </a:spcAft>
              <a:buSzPts val="1400"/>
              <a:buNone/>
              <a:defRPr sz="1400"/>
            </a:lvl3pPr>
            <a:lvl4pPr lvl="3" algn="ctr">
              <a:lnSpc>
                <a:spcPct val="100000"/>
              </a:lnSpc>
              <a:spcBef>
                <a:spcPts val="1600"/>
              </a:spcBef>
              <a:spcAft>
                <a:spcPts val="0"/>
              </a:spcAft>
              <a:buSzPts val="1400"/>
              <a:buNone/>
              <a:defRPr sz="1400"/>
            </a:lvl4pPr>
            <a:lvl5pPr lvl="4" algn="ctr">
              <a:lnSpc>
                <a:spcPct val="100000"/>
              </a:lnSpc>
              <a:spcBef>
                <a:spcPts val="1600"/>
              </a:spcBef>
              <a:spcAft>
                <a:spcPts val="0"/>
              </a:spcAft>
              <a:buSzPts val="1400"/>
              <a:buNone/>
              <a:defRPr sz="1400"/>
            </a:lvl5pPr>
            <a:lvl6pPr lvl="5" algn="ctr">
              <a:lnSpc>
                <a:spcPct val="100000"/>
              </a:lnSpc>
              <a:spcBef>
                <a:spcPts val="1600"/>
              </a:spcBef>
              <a:spcAft>
                <a:spcPts val="0"/>
              </a:spcAft>
              <a:buSzPts val="1400"/>
              <a:buNone/>
              <a:defRPr sz="1400"/>
            </a:lvl6pPr>
            <a:lvl7pPr lvl="6" algn="ctr">
              <a:lnSpc>
                <a:spcPct val="100000"/>
              </a:lnSpc>
              <a:spcBef>
                <a:spcPts val="1600"/>
              </a:spcBef>
              <a:spcAft>
                <a:spcPts val="0"/>
              </a:spcAft>
              <a:buSzPts val="1400"/>
              <a:buNone/>
              <a:defRPr sz="1400"/>
            </a:lvl7pPr>
            <a:lvl8pPr lvl="7" algn="ctr">
              <a:lnSpc>
                <a:spcPct val="100000"/>
              </a:lnSpc>
              <a:spcBef>
                <a:spcPts val="1600"/>
              </a:spcBef>
              <a:spcAft>
                <a:spcPts val="0"/>
              </a:spcAft>
              <a:buSzPts val="1400"/>
              <a:buNone/>
              <a:defRPr sz="1400"/>
            </a:lvl8pPr>
            <a:lvl9pPr lvl="8" algn="ctr">
              <a:lnSpc>
                <a:spcPct val="100000"/>
              </a:lnSpc>
              <a:spcBef>
                <a:spcPts val="1600"/>
              </a:spcBef>
              <a:spcAft>
                <a:spcPts val="0"/>
              </a:spcAft>
              <a:buSzPts val="1400"/>
              <a:buNone/>
              <a:defRPr sz="1400"/>
            </a:lvl9pPr>
          </a:lstStyle>
          <a:p/>
        </p:txBody>
      </p:sp>
      <p:sp>
        <p:nvSpPr>
          <p:cNvPr id="29" name="Google Shape;29;p5"/>
          <p:cNvSpPr txBox="1"/>
          <p:nvPr>
            <p:ph idx="4" type="title"/>
          </p:nvPr>
        </p:nvSpPr>
        <p:spPr>
          <a:xfrm>
            <a:off x="-11850" y="927075"/>
            <a:ext cx="9144000" cy="482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200"/>
              <a:buNone/>
              <a:defRPr sz="2200"/>
            </a:lvl1pPr>
            <a:lvl2pPr lvl="1" algn="l">
              <a:lnSpc>
                <a:spcPct val="100000"/>
              </a:lnSpc>
              <a:spcBef>
                <a:spcPts val="0"/>
              </a:spcBef>
              <a:spcAft>
                <a:spcPts val="0"/>
              </a:spcAft>
              <a:buSzPts val="2800"/>
              <a:buFont typeface="Roboto"/>
              <a:buNone/>
              <a:defRPr>
                <a:latin typeface="Roboto"/>
                <a:ea typeface="Roboto"/>
                <a:cs typeface="Roboto"/>
                <a:sym typeface="Roboto"/>
              </a:defRPr>
            </a:lvl2pPr>
            <a:lvl3pPr lvl="2" algn="l">
              <a:lnSpc>
                <a:spcPct val="100000"/>
              </a:lnSpc>
              <a:spcBef>
                <a:spcPts val="0"/>
              </a:spcBef>
              <a:spcAft>
                <a:spcPts val="0"/>
              </a:spcAft>
              <a:buSzPts val="2800"/>
              <a:buFont typeface="Roboto"/>
              <a:buNone/>
              <a:defRPr>
                <a:latin typeface="Roboto"/>
                <a:ea typeface="Roboto"/>
                <a:cs typeface="Roboto"/>
                <a:sym typeface="Roboto"/>
              </a:defRPr>
            </a:lvl3pPr>
            <a:lvl4pPr lvl="3" algn="l">
              <a:lnSpc>
                <a:spcPct val="100000"/>
              </a:lnSpc>
              <a:spcBef>
                <a:spcPts val="0"/>
              </a:spcBef>
              <a:spcAft>
                <a:spcPts val="0"/>
              </a:spcAft>
              <a:buSzPts val="2800"/>
              <a:buFont typeface="Roboto"/>
              <a:buNone/>
              <a:defRPr>
                <a:latin typeface="Roboto"/>
                <a:ea typeface="Roboto"/>
                <a:cs typeface="Roboto"/>
                <a:sym typeface="Roboto"/>
              </a:defRPr>
            </a:lvl4pPr>
            <a:lvl5pPr lvl="4" algn="l">
              <a:lnSpc>
                <a:spcPct val="100000"/>
              </a:lnSpc>
              <a:spcBef>
                <a:spcPts val="0"/>
              </a:spcBef>
              <a:spcAft>
                <a:spcPts val="0"/>
              </a:spcAft>
              <a:buSzPts val="2800"/>
              <a:buFont typeface="Roboto"/>
              <a:buNone/>
              <a:defRPr>
                <a:latin typeface="Roboto"/>
                <a:ea typeface="Roboto"/>
                <a:cs typeface="Roboto"/>
                <a:sym typeface="Roboto"/>
              </a:defRPr>
            </a:lvl5pPr>
            <a:lvl6pPr lvl="5" algn="l">
              <a:lnSpc>
                <a:spcPct val="100000"/>
              </a:lnSpc>
              <a:spcBef>
                <a:spcPts val="0"/>
              </a:spcBef>
              <a:spcAft>
                <a:spcPts val="0"/>
              </a:spcAft>
              <a:buSzPts val="2800"/>
              <a:buFont typeface="Roboto"/>
              <a:buNone/>
              <a:defRPr>
                <a:latin typeface="Roboto"/>
                <a:ea typeface="Roboto"/>
                <a:cs typeface="Roboto"/>
                <a:sym typeface="Roboto"/>
              </a:defRPr>
            </a:lvl6pPr>
            <a:lvl7pPr lvl="6" algn="l">
              <a:lnSpc>
                <a:spcPct val="100000"/>
              </a:lnSpc>
              <a:spcBef>
                <a:spcPts val="0"/>
              </a:spcBef>
              <a:spcAft>
                <a:spcPts val="0"/>
              </a:spcAft>
              <a:buSzPts val="2800"/>
              <a:buFont typeface="Roboto"/>
              <a:buNone/>
              <a:defRPr>
                <a:latin typeface="Roboto"/>
                <a:ea typeface="Roboto"/>
                <a:cs typeface="Roboto"/>
                <a:sym typeface="Roboto"/>
              </a:defRPr>
            </a:lvl7pPr>
            <a:lvl8pPr lvl="7" algn="l">
              <a:lnSpc>
                <a:spcPct val="100000"/>
              </a:lnSpc>
              <a:spcBef>
                <a:spcPts val="0"/>
              </a:spcBef>
              <a:spcAft>
                <a:spcPts val="0"/>
              </a:spcAft>
              <a:buSzPts val="2800"/>
              <a:buFont typeface="Roboto"/>
              <a:buNone/>
              <a:defRPr>
                <a:latin typeface="Roboto"/>
                <a:ea typeface="Roboto"/>
                <a:cs typeface="Roboto"/>
                <a:sym typeface="Roboto"/>
              </a:defRPr>
            </a:lvl8pPr>
            <a:lvl9pPr lvl="8" algn="l">
              <a:lnSpc>
                <a:spcPct val="100000"/>
              </a:lnSpc>
              <a:spcBef>
                <a:spcPts val="0"/>
              </a:spcBef>
              <a:spcAft>
                <a:spcPts val="0"/>
              </a:spcAft>
              <a:buSzPts val="2800"/>
              <a:buFont typeface="Roboto"/>
              <a:buNone/>
              <a:defRPr>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p:cSld name="TITLE_AND_BODY_2">
    <p:bg>
      <p:bgPr>
        <a:blipFill>
          <a:blip r:embed="rId2">
            <a:alphaModFix/>
          </a:blip>
          <a:stretch>
            <a:fillRect/>
          </a:stretch>
        </a:blipFill>
      </p:bgPr>
    </p:bg>
    <p:spTree>
      <p:nvGrpSpPr>
        <p:cNvPr id="30" name="Shape 30"/>
        <p:cNvGrpSpPr/>
        <p:nvPr/>
      </p:nvGrpSpPr>
      <p:grpSpPr>
        <a:xfrm>
          <a:off x="0" y="0"/>
          <a:ext cx="0" cy="0"/>
          <a:chOff x="0" y="0"/>
          <a:chExt cx="0" cy="0"/>
        </a:xfrm>
      </p:grpSpPr>
      <p:sp>
        <p:nvSpPr>
          <p:cNvPr id="31" name="Google Shape;31;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 name="Google Shape;32;p6"/>
          <p:cNvSpPr txBox="1"/>
          <p:nvPr>
            <p:ph idx="1" type="body"/>
          </p:nvPr>
        </p:nvSpPr>
        <p:spPr>
          <a:xfrm>
            <a:off x="311700" y="1152475"/>
            <a:ext cx="3999900" cy="2826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6"/>
          <p:cNvSpPr txBox="1"/>
          <p:nvPr>
            <p:ph idx="2" type="body"/>
          </p:nvPr>
        </p:nvSpPr>
        <p:spPr>
          <a:xfrm>
            <a:off x="4832400" y="1152475"/>
            <a:ext cx="3999900" cy="28263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TITLE_AND_BODY_1">
    <p:bg>
      <p:bgPr>
        <a:blipFill>
          <a:blip r:embed="rId2">
            <a:alphaModFix/>
          </a:blip>
          <a:stretch>
            <a:fillRect/>
          </a:stretch>
        </a:blipFill>
      </p:bgPr>
    </p:bg>
    <p:spTree>
      <p:nvGrpSpPr>
        <p:cNvPr id="34" name="Shape 34"/>
        <p:cNvGrpSpPr/>
        <p:nvPr/>
      </p:nvGrpSpPr>
      <p:grpSpPr>
        <a:xfrm>
          <a:off x="0" y="0"/>
          <a:ext cx="0" cy="0"/>
          <a:chOff x="0" y="0"/>
          <a:chExt cx="0" cy="0"/>
        </a:xfrm>
      </p:grpSpPr>
      <p:sp>
        <p:nvSpPr>
          <p:cNvPr id="35" name="Google Shape;35;p7"/>
          <p:cNvSpPr/>
          <p:nvPr/>
        </p:nvSpPr>
        <p:spPr>
          <a:xfrm>
            <a:off x="4572000" y="-125"/>
            <a:ext cx="4572000" cy="4197900"/>
          </a:xfrm>
          <a:prstGeom prst="rect">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7"/>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7" name="Google Shape;37;p7"/>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1600"/>
              </a:spcBef>
              <a:spcAft>
                <a:spcPts val="0"/>
              </a:spcAft>
              <a:buSzPts val="2100"/>
              <a:buNone/>
              <a:defRPr sz="2100"/>
            </a:lvl2pPr>
            <a:lvl3pPr lvl="2" algn="ctr">
              <a:lnSpc>
                <a:spcPct val="100000"/>
              </a:lnSpc>
              <a:spcBef>
                <a:spcPts val="1600"/>
              </a:spcBef>
              <a:spcAft>
                <a:spcPts val="0"/>
              </a:spcAft>
              <a:buSzPts val="2100"/>
              <a:buNone/>
              <a:defRPr sz="2100"/>
            </a:lvl3pPr>
            <a:lvl4pPr lvl="3" algn="ctr">
              <a:lnSpc>
                <a:spcPct val="100000"/>
              </a:lnSpc>
              <a:spcBef>
                <a:spcPts val="1600"/>
              </a:spcBef>
              <a:spcAft>
                <a:spcPts val="0"/>
              </a:spcAft>
              <a:buSzPts val="2100"/>
              <a:buNone/>
              <a:defRPr sz="2100"/>
            </a:lvl4pPr>
            <a:lvl5pPr lvl="4" algn="ctr">
              <a:lnSpc>
                <a:spcPct val="100000"/>
              </a:lnSpc>
              <a:spcBef>
                <a:spcPts val="1600"/>
              </a:spcBef>
              <a:spcAft>
                <a:spcPts val="0"/>
              </a:spcAft>
              <a:buSzPts val="2100"/>
              <a:buNone/>
              <a:defRPr sz="2100"/>
            </a:lvl5pPr>
            <a:lvl6pPr lvl="5" algn="ctr">
              <a:lnSpc>
                <a:spcPct val="100000"/>
              </a:lnSpc>
              <a:spcBef>
                <a:spcPts val="1600"/>
              </a:spcBef>
              <a:spcAft>
                <a:spcPts val="0"/>
              </a:spcAft>
              <a:buSzPts val="2100"/>
              <a:buNone/>
              <a:defRPr sz="2100"/>
            </a:lvl6pPr>
            <a:lvl7pPr lvl="6" algn="ctr">
              <a:lnSpc>
                <a:spcPct val="100000"/>
              </a:lnSpc>
              <a:spcBef>
                <a:spcPts val="1600"/>
              </a:spcBef>
              <a:spcAft>
                <a:spcPts val="0"/>
              </a:spcAft>
              <a:buSzPts val="2100"/>
              <a:buNone/>
              <a:defRPr sz="2100"/>
            </a:lvl7pPr>
            <a:lvl8pPr lvl="7" algn="ctr">
              <a:lnSpc>
                <a:spcPct val="100000"/>
              </a:lnSpc>
              <a:spcBef>
                <a:spcPts val="1600"/>
              </a:spcBef>
              <a:spcAft>
                <a:spcPts val="0"/>
              </a:spcAft>
              <a:buSzPts val="2100"/>
              <a:buNone/>
              <a:defRPr sz="2100"/>
            </a:lvl8pPr>
            <a:lvl9pPr lvl="8" algn="ctr">
              <a:lnSpc>
                <a:spcPct val="100000"/>
              </a:lnSpc>
              <a:spcBef>
                <a:spcPts val="1600"/>
              </a:spcBef>
              <a:spcAft>
                <a:spcPts val="0"/>
              </a:spcAft>
              <a:buSzPts val="2100"/>
              <a:buNone/>
              <a:defRPr sz="2100"/>
            </a:lvl9pPr>
          </a:lstStyle>
          <a:p/>
        </p:txBody>
      </p:sp>
      <p:sp>
        <p:nvSpPr>
          <p:cNvPr id="38" name="Google Shape;38;p7"/>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81000" lvl="0" marL="457200" algn="l">
              <a:lnSpc>
                <a:spcPct val="115000"/>
              </a:lnSpc>
              <a:spcBef>
                <a:spcPts val="0"/>
              </a:spcBef>
              <a:spcAft>
                <a:spcPts val="0"/>
              </a:spcAft>
              <a:buSzPts val="2400"/>
              <a:buChar char="●"/>
              <a:defRPr/>
            </a:lvl1pPr>
            <a:lvl2pPr indent="-342900" lvl="1" marL="914400" algn="l">
              <a:lnSpc>
                <a:spcPct val="115000"/>
              </a:lnSpc>
              <a:spcBef>
                <a:spcPts val="1600"/>
              </a:spcBef>
              <a:spcAft>
                <a:spcPts val="0"/>
              </a:spcAft>
              <a:buSzPts val="1800"/>
              <a:buChar char="○"/>
              <a:defRPr/>
            </a:lvl2pPr>
            <a:lvl3pPr indent="-342900" lvl="2" marL="1371600" algn="l">
              <a:lnSpc>
                <a:spcPct val="115000"/>
              </a:lnSpc>
              <a:spcBef>
                <a:spcPts val="1600"/>
              </a:spcBef>
              <a:spcAft>
                <a:spcPts val="0"/>
              </a:spcAft>
              <a:buSzPts val="1800"/>
              <a:buChar char="■"/>
              <a:defRPr/>
            </a:lvl3pPr>
            <a:lvl4pPr indent="-342900" lvl="3" marL="1828800" algn="l">
              <a:lnSpc>
                <a:spcPct val="115000"/>
              </a:lnSpc>
              <a:spcBef>
                <a:spcPts val="1600"/>
              </a:spcBef>
              <a:spcAft>
                <a:spcPts val="0"/>
              </a:spcAft>
              <a:buSzPts val="1800"/>
              <a:buChar char="●"/>
              <a:defRPr/>
            </a:lvl4pPr>
            <a:lvl5pPr indent="-342900" lvl="4" marL="2286000" algn="l">
              <a:lnSpc>
                <a:spcPct val="115000"/>
              </a:lnSpc>
              <a:spcBef>
                <a:spcPts val="1600"/>
              </a:spcBef>
              <a:spcAft>
                <a:spcPts val="0"/>
              </a:spcAft>
              <a:buSzPts val="1800"/>
              <a:buChar char="○"/>
              <a:defRPr/>
            </a:lvl5pPr>
            <a:lvl6pPr indent="-342900" lvl="5" marL="2743200" algn="l">
              <a:lnSpc>
                <a:spcPct val="115000"/>
              </a:lnSpc>
              <a:spcBef>
                <a:spcPts val="1600"/>
              </a:spcBef>
              <a:spcAft>
                <a:spcPts val="0"/>
              </a:spcAft>
              <a:buSzPts val="18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Content">
  <p:cSld name="TITLE_AND_BODY_1_2">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Google Shape;40;p8"/>
          <p:cNvSpPr txBox="1"/>
          <p:nvPr>
            <p:ph type="title"/>
          </p:nvPr>
        </p:nvSpPr>
        <p:spPr>
          <a:xfrm>
            <a:off x="4698275" y="189950"/>
            <a:ext cx="53112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SzPts val="3600"/>
              <a:buNone/>
              <a:defRPr/>
            </a:lvl1pPr>
            <a:lvl2pPr lvl="1" algn="l">
              <a:lnSpc>
                <a:spcPct val="100000"/>
              </a:lnSpc>
              <a:spcBef>
                <a:spcPts val="0"/>
              </a:spcBef>
              <a:spcAft>
                <a:spcPts val="0"/>
              </a:spcAft>
              <a:buClr>
                <a:srgbClr val="FFFFFF"/>
              </a:buClr>
              <a:buSzPts val="4000"/>
              <a:buNone/>
              <a:defRPr sz="4000">
                <a:solidFill>
                  <a:srgbClr val="FFFFFF"/>
                </a:solidFill>
              </a:defRPr>
            </a:lvl2pPr>
            <a:lvl3pPr lvl="2" algn="l">
              <a:lnSpc>
                <a:spcPct val="100000"/>
              </a:lnSpc>
              <a:spcBef>
                <a:spcPts val="0"/>
              </a:spcBef>
              <a:spcAft>
                <a:spcPts val="0"/>
              </a:spcAft>
              <a:buClr>
                <a:srgbClr val="FFFFFF"/>
              </a:buClr>
              <a:buSzPts val="4000"/>
              <a:buNone/>
              <a:defRPr sz="4000">
                <a:solidFill>
                  <a:srgbClr val="FFFFFF"/>
                </a:solidFill>
              </a:defRPr>
            </a:lvl3pPr>
            <a:lvl4pPr lvl="3" algn="l">
              <a:lnSpc>
                <a:spcPct val="100000"/>
              </a:lnSpc>
              <a:spcBef>
                <a:spcPts val="0"/>
              </a:spcBef>
              <a:spcAft>
                <a:spcPts val="0"/>
              </a:spcAft>
              <a:buClr>
                <a:srgbClr val="FFFFFF"/>
              </a:buClr>
              <a:buSzPts val="4000"/>
              <a:buNone/>
              <a:defRPr sz="4000">
                <a:solidFill>
                  <a:srgbClr val="FFFFFF"/>
                </a:solidFill>
              </a:defRPr>
            </a:lvl4pPr>
            <a:lvl5pPr lvl="4" algn="l">
              <a:lnSpc>
                <a:spcPct val="100000"/>
              </a:lnSpc>
              <a:spcBef>
                <a:spcPts val="0"/>
              </a:spcBef>
              <a:spcAft>
                <a:spcPts val="0"/>
              </a:spcAft>
              <a:buClr>
                <a:srgbClr val="FFFFFF"/>
              </a:buClr>
              <a:buSzPts val="4000"/>
              <a:buNone/>
              <a:defRPr sz="4000">
                <a:solidFill>
                  <a:srgbClr val="FFFFFF"/>
                </a:solidFill>
              </a:defRPr>
            </a:lvl5pPr>
            <a:lvl6pPr lvl="5" algn="l">
              <a:lnSpc>
                <a:spcPct val="100000"/>
              </a:lnSpc>
              <a:spcBef>
                <a:spcPts val="0"/>
              </a:spcBef>
              <a:spcAft>
                <a:spcPts val="0"/>
              </a:spcAft>
              <a:buClr>
                <a:srgbClr val="FFFFFF"/>
              </a:buClr>
              <a:buSzPts val="4000"/>
              <a:buNone/>
              <a:defRPr sz="4000">
                <a:solidFill>
                  <a:srgbClr val="FFFFFF"/>
                </a:solidFill>
              </a:defRPr>
            </a:lvl6pPr>
            <a:lvl7pPr lvl="6" algn="l">
              <a:lnSpc>
                <a:spcPct val="100000"/>
              </a:lnSpc>
              <a:spcBef>
                <a:spcPts val="0"/>
              </a:spcBef>
              <a:spcAft>
                <a:spcPts val="0"/>
              </a:spcAft>
              <a:buClr>
                <a:srgbClr val="FFFFFF"/>
              </a:buClr>
              <a:buSzPts val="4000"/>
              <a:buNone/>
              <a:defRPr sz="4000">
                <a:solidFill>
                  <a:srgbClr val="FFFFFF"/>
                </a:solidFill>
              </a:defRPr>
            </a:lvl7pPr>
            <a:lvl8pPr lvl="7" algn="l">
              <a:lnSpc>
                <a:spcPct val="100000"/>
              </a:lnSpc>
              <a:spcBef>
                <a:spcPts val="0"/>
              </a:spcBef>
              <a:spcAft>
                <a:spcPts val="0"/>
              </a:spcAft>
              <a:buClr>
                <a:srgbClr val="FFFFFF"/>
              </a:buClr>
              <a:buSzPts val="4000"/>
              <a:buNone/>
              <a:defRPr sz="4000">
                <a:solidFill>
                  <a:srgbClr val="FFFFFF"/>
                </a:solidFill>
              </a:defRPr>
            </a:lvl8pPr>
            <a:lvl9pPr lvl="8" algn="l">
              <a:lnSpc>
                <a:spcPct val="100000"/>
              </a:lnSpc>
              <a:spcBef>
                <a:spcPts val="0"/>
              </a:spcBef>
              <a:spcAft>
                <a:spcPts val="0"/>
              </a:spcAft>
              <a:buClr>
                <a:srgbClr val="FFFFFF"/>
              </a:buClr>
              <a:buSzPts val="4000"/>
              <a:buNone/>
              <a:defRPr sz="4000">
                <a:solidFill>
                  <a:srgbClr val="FFFFFF"/>
                </a:solidFill>
              </a:defRPr>
            </a:lvl9pPr>
          </a:lstStyle>
          <a:p/>
        </p:txBody>
      </p:sp>
      <p:sp>
        <p:nvSpPr>
          <p:cNvPr id="41" name="Google Shape;41;p8"/>
          <p:cNvSpPr txBox="1"/>
          <p:nvPr>
            <p:ph idx="1" type="subTitle"/>
          </p:nvPr>
        </p:nvSpPr>
        <p:spPr>
          <a:xfrm>
            <a:off x="4696224" y="1709442"/>
            <a:ext cx="3367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p:txBody>
      </p:sp>
      <p:sp>
        <p:nvSpPr>
          <p:cNvPr id="42" name="Google Shape;42;p8"/>
          <p:cNvSpPr/>
          <p:nvPr/>
        </p:nvSpPr>
        <p:spPr>
          <a:xfrm>
            <a:off x="4572000" y="429350"/>
            <a:ext cx="4112100" cy="635700"/>
          </a:xfrm>
          <a:prstGeom prst="rect">
            <a:avLst/>
          </a:prstGeom>
          <a:noFill/>
          <a:ln cap="flat" cmpd="sng" w="3810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4343"/>
              </a:solidFill>
              <a:latin typeface="Arial"/>
              <a:ea typeface="Arial"/>
              <a:cs typeface="Arial"/>
              <a:sym typeface="Arial"/>
            </a:endParaRPr>
          </a:p>
        </p:txBody>
      </p:sp>
      <p:sp>
        <p:nvSpPr>
          <p:cNvPr id="43" name="Google Shape;43;p8"/>
          <p:cNvSpPr txBox="1"/>
          <p:nvPr>
            <p:ph idx="2" type="title"/>
          </p:nvPr>
        </p:nvSpPr>
        <p:spPr>
          <a:xfrm>
            <a:off x="4696225" y="1198788"/>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44" name="Google Shape;44;p8"/>
          <p:cNvSpPr txBox="1"/>
          <p:nvPr>
            <p:ph idx="3" type="subTitle"/>
          </p:nvPr>
        </p:nvSpPr>
        <p:spPr>
          <a:xfrm>
            <a:off x="4696224" y="2836672"/>
            <a:ext cx="3367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200"/>
            </a:lvl1pPr>
            <a:lvl2pPr lvl="1" algn="l">
              <a:lnSpc>
                <a:spcPct val="115000"/>
              </a:lnSpc>
              <a:spcBef>
                <a:spcPts val="0"/>
              </a:spcBef>
              <a:spcAft>
                <a:spcPts val="0"/>
              </a:spcAft>
              <a:buSzPts val="1800"/>
              <a:buNone/>
              <a:defRPr sz="1200"/>
            </a:lvl2pPr>
            <a:lvl3pPr lvl="2" algn="l">
              <a:lnSpc>
                <a:spcPct val="115000"/>
              </a:lnSpc>
              <a:spcBef>
                <a:spcPts val="0"/>
              </a:spcBef>
              <a:spcAft>
                <a:spcPts val="0"/>
              </a:spcAft>
              <a:buSzPts val="1800"/>
              <a:buNone/>
              <a:defRPr sz="1200"/>
            </a:lvl3pPr>
            <a:lvl4pPr lvl="3" algn="l">
              <a:lnSpc>
                <a:spcPct val="115000"/>
              </a:lnSpc>
              <a:spcBef>
                <a:spcPts val="0"/>
              </a:spcBef>
              <a:spcAft>
                <a:spcPts val="0"/>
              </a:spcAft>
              <a:buSzPts val="1800"/>
              <a:buNone/>
              <a:defRPr sz="1200"/>
            </a:lvl4pPr>
            <a:lvl5pPr lvl="4" algn="l">
              <a:lnSpc>
                <a:spcPct val="115000"/>
              </a:lnSpc>
              <a:spcBef>
                <a:spcPts val="0"/>
              </a:spcBef>
              <a:spcAft>
                <a:spcPts val="0"/>
              </a:spcAft>
              <a:buSzPts val="1800"/>
              <a:buNone/>
              <a:defRPr sz="1200"/>
            </a:lvl5pPr>
            <a:lvl6pPr lvl="5" algn="l">
              <a:lnSpc>
                <a:spcPct val="115000"/>
              </a:lnSpc>
              <a:spcBef>
                <a:spcPts val="0"/>
              </a:spcBef>
              <a:spcAft>
                <a:spcPts val="0"/>
              </a:spcAft>
              <a:buSzPts val="1800"/>
              <a:buNone/>
              <a:defRPr sz="1200"/>
            </a:lvl6pPr>
            <a:lvl7pPr lvl="6" algn="l">
              <a:lnSpc>
                <a:spcPct val="115000"/>
              </a:lnSpc>
              <a:spcBef>
                <a:spcPts val="0"/>
              </a:spcBef>
              <a:spcAft>
                <a:spcPts val="0"/>
              </a:spcAft>
              <a:buSzPts val="1400"/>
              <a:buNone/>
              <a:defRPr sz="1200"/>
            </a:lvl7pPr>
            <a:lvl8pPr lvl="7" algn="l">
              <a:lnSpc>
                <a:spcPct val="115000"/>
              </a:lnSpc>
              <a:spcBef>
                <a:spcPts val="0"/>
              </a:spcBef>
              <a:spcAft>
                <a:spcPts val="0"/>
              </a:spcAft>
              <a:buSzPts val="1400"/>
              <a:buNone/>
              <a:defRPr sz="1200"/>
            </a:lvl8pPr>
            <a:lvl9pPr lvl="8" algn="l">
              <a:lnSpc>
                <a:spcPct val="115000"/>
              </a:lnSpc>
              <a:spcBef>
                <a:spcPts val="0"/>
              </a:spcBef>
              <a:spcAft>
                <a:spcPts val="0"/>
              </a:spcAft>
              <a:buSzPts val="1400"/>
              <a:buNone/>
              <a:defRPr sz="1200"/>
            </a:lvl9pPr>
          </a:lstStyle>
          <a:p/>
        </p:txBody>
      </p:sp>
      <p:sp>
        <p:nvSpPr>
          <p:cNvPr id="45" name="Google Shape;45;p8"/>
          <p:cNvSpPr txBox="1"/>
          <p:nvPr>
            <p:ph idx="4" type="title"/>
          </p:nvPr>
        </p:nvSpPr>
        <p:spPr>
          <a:xfrm>
            <a:off x="4696225" y="2326013"/>
            <a:ext cx="5311200" cy="6825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sz="1800"/>
            </a:lvl1pPr>
            <a:lvl2pPr lvl="1" algn="l">
              <a:lnSpc>
                <a:spcPct val="100000"/>
              </a:lnSpc>
              <a:spcBef>
                <a:spcPts val="0"/>
              </a:spcBef>
              <a:spcAft>
                <a:spcPts val="0"/>
              </a:spcAft>
              <a:buClr>
                <a:srgbClr val="FFFFFF"/>
              </a:buClr>
              <a:buSzPts val="1800"/>
              <a:buNone/>
              <a:defRPr sz="1800">
                <a:solidFill>
                  <a:srgbClr val="FFFFFF"/>
                </a:solidFill>
              </a:defRPr>
            </a:lvl2pPr>
            <a:lvl3pPr lvl="2" algn="l">
              <a:lnSpc>
                <a:spcPct val="100000"/>
              </a:lnSpc>
              <a:spcBef>
                <a:spcPts val="0"/>
              </a:spcBef>
              <a:spcAft>
                <a:spcPts val="0"/>
              </a:spcAft>
              <a:buClr>
                <a:srgbClr val="FFFFFF"/>
              </a:buClr>
              <a:buSzPts val="1800"/>
              <a:buNone/>
              <a:defRPr sz="1800">
                <a:solidFill>
                  <a:srgbClr val="FFFFFF"/>
                </a:solidFill>
              </a:defRPr>
            </a:lvl3pPr>
            <a:lvl4pPr lvl="3" algn="l">
              <a:lnSpc>
                <a:spcPct val="100000"/>
              </a:lnSpc>
              <a:spcBef>
                <a:spcPts val="0"/>
              </a:spcBef>
              <a:spcAft>
                <a:spcPts val="0"/>
              </a:spcAft>
              <a:buClr>
                <a:srgbClr val="FFFFFF"/>
              </a:buClr>
              <a:buSzPts val="1800"/>
              <a:buNone/>
              <a:defRPr sz="1800">
                <a:solidFill>
                  <a:srgbClr val="FFFFFF"/>
                </a:solidFill>
              </a:defRPr>
            </a:lvl4pPr>
            <a:lvl5pPr lvl="4" algn="l">
              <a:lnSpc>
                <a:spcPct val="100000"/>
              </a:lnSpc>
              <a:spcBef>
                <a:spcPts val="0"/>
              </a:spcBef>
              <a:spcAft>
                <a:spcPts val="0"/>
              </a:spcAft>
              <a:buClr>
                <a:srgbClr val="FFFFFF"/>
              </a:buClr>
              <a:buSzPts val="1800"/>
              <a:buNone/>
              <a:defRPr sz="1800">
                <a:solidFill>
                  <a:srgbClr val="FFFFFF"/>
                </a:solidFill>
              </a:defRPr>
            </a:lvl5pPr>
            <a:lvl6pPr lvl="5" algn="l">
              <a:lnSpc>
                <a:spcPct val="100000"/>
              </a:lnSpc>
              <a:spcBef>
                <a:spcPts val="0"/>
              </a:spcBef>
              <a:spcAft>
                <a:spcPts val="0"/>
              </a:spcAft>
              <a:buClr>
                <a:srgbClr val="FFFFFF"/>
              </a:buClr>
              <a:buSzPts val="1800"/>
              <a:buNone/>
              <a:defRPr sz="1800">
                <a:solidFill>
                  <a:srgbClr val="FFFFFF"/>
                </a:solidFill>
              </a:defRPr>
            </a:lvl6pPr>
            <a:lvl7pPr lvl="6" algn="l">
              <a:lnSpc>
                <a:spcPct val="100000"/>
              </a:lnSpc>
              <a:spcBef>
                <a:spcPts val="0"/>
              </a:spcBef>
              <a:spcAft>
                <a:spcPts val="0"/>
              </a:spcAft>
              <a:buClr>
                <a:srgbClr val="FFFFFF"/>
              </a:buClr>
              <a:buSzPts val="1800"/>
              <a:buNone/>
              <a:defRPr sz="1800">
                <a:solidFill>
                  <a:srgbClr val="FFFFFF"/>
                </a:solidFill>
              </a:defRPr>
            </a:lvl7pPr>
            <a:lvl8pPr lvl="7" algn="l">
              <a:lnSpc>
                <a:spcPct val="100000"/>
              </a:lnSpc>
              <a:spcBef>
                <a:spcPts val="0"/>
              </a:spcBef>
              <a:spcAft>
                <a:spcPts val="0"/>
              </a:spcAft>
              <a:buClr>
                <a:srgbClr val="FFFFFF"/>
              </a:buClr>
              <a:buSzPts val="1800"/>
              <a:buNone/>
              <a:defRPr sz="1800">
                <a:solidFill>
                  <a:srgbClr val="FFFFFF"/>
                </a:solidFill>
              </a:defRPr>
            </a:lvl8pPr>
            <a:lvl9pPr lvl="8" algn="l">
              <a:lnSpc>
                <a:spcPct val="100000"/>
              </a:lnSpc>
              <a:spcBef>
                <a:spcPts val="0"/>
              </a:spcBef>
              <a:spcAft>
                <a:spcPts val="0"/>
              </a:spcAft>
              <a:buClr>
                <a:srgbClr val="FFFFFF"/>
              </a:buClr>
              <a:buSzPts val="1800"/>
              <a:buNone/>
              <a:defRPr sz="1800">
                <a:solidFill>
                  <a:srgbClr val="FFFFFF"/>
                </a:solidFill>
              </a:defRPr>
            </a:lvl9pPr>
          </a:lstStyle>
          <a:p/>
        </p:txBody>
      </p:sp>
      <p:sp>
        <p:nvSpPr>
          <p:cNvPr id="46" name="Google Shape;46;p8"/>
          <p:cNvSpPr/>
          <p:nvPr/>
        </p:nvSpPr>
        <p:spPr>
          <a:xfrm>
            <a:off x="0" y="0"/>
            <a:ext cx="2855700" cy="42210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8"/>
          <p:cNvSpPr/>
          <p:nvPr/>
        </p:nvSpPr>
        <p:spPr>
          <a:xfrm>
            <a:off x="3582225" y="1426175"/>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8"/>
          <p:cNvSpPr/>
          <p:nvPr/>
        </p:nvSpPr>
        <p:spPr>
          <a:xfrm>
            <a:off x="3582225" y="2553400"/>
            <a:ext cx="838800" cy="8199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8"/>
          <p:cNvSpPr txBox="1"/>
          <p:nvPr>
            <p:ph idx="5" type="title"/>
          </p:nvPr>
        </p:nvSpPr>
        <p:spPr>
          <a:xfrm>
            <a:off x="3372225" y="1518275"/>
            <a:ext cx="1258800" cy="63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2800"/>
              <a:buNone/>
              <a:defRPr b="1"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0" name="Google Shape;50;p8"/>
          <p:cNvSpPr txBox="1"/>
          <p:nvPr>
            <p:ph idx="6" type="title"/>
          </p:nvPr>
        </p:nvSpPr>
        <p:spPr>
          <a:xfrm>
            <a:off x="3372225" y="2645500"/>
            <a:ext cx="1258800" cy="635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2800"/>
              <a:buNone/>
              <a:defRPr b="1" sz="2800">
                <a:solidFill>
                  <a:srgbClr val="FFFFFF"/>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vy with Title and Text">
  <p:cSld name="TITLE_AND_BODY_1_1">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9"/>
          <p:cNvSpPr/>
          <p:nvPr/>
        </p:nvSpPr>
        <p:spPr>
          <a:xfrm>
            <a:off x="0" y="493950"/>
            <a:ext cx="9144000" cy="30888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9"/>
          <p:cNvSpPr txBox="1"/>
          <p:nvPr>
            <p:ph type="title"/>
          </p:nvPr>
        </p:nvSpPr>
        <p:spPr>
          <a:xfrm>
            <a:off x="4696275" y="1725450"/>
            <a:ext cx="3055500" cy="1114500"/>
          </a:xfrm>
          <a:prstGeom prst="rect">
            <a:avLst/>
          </a:prstGeom>
          <a:noFill/>
          <a:ln>
            <a:noFill/>
          </a:ln>
        </p:spPr>
        <p:txBody>
          <a:bodyPr anchorCtr="0" anchor="b" bIns="91425" lIns="91425" spcFirstLastPara="1" rIns="91425" wrap="square" tIns="91425">
            <a:noAutofit/>
          </a:bodyPr>
          <a:lstStyle>
            <a:lvl1pPr lvl="0" algn="l">
              <a:lnSpc>
                <a:spcPct val="115000"/>
              </a:lnSpc>
              <a:spcBef>
                <a:spcPts val="0"/>
              </a:spcBef>
              <a:spcAft>
                <a:spcPts val="0"/>
              </a:spcAft>
              <a:buClr>
                <a:srgbClr val="FFFFFF"/>
              </a:buClr>
              <a:buSzPts val="3600"/>
              <a:buNone/>
              <a:defRPr b="1">
                <a:solidFill>
                  <a:srgbClr val="FFFFFF"/>
                </a:solidFill>
              </a:defRPr>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p:txBody>
      </p:sp>
      <p:sp>
        <p:nvSpPr>
          <p:cNvPr id="54" name="Google Shape;54;p9"/>
          <p:cNvSpPr txBox="1"/>
          <p:nvPr>
            <p:ph idx="1" type="subTitle"/>
          </p:nvPr>
        </p:nvSpPr>
        <p:spPr>
          <a:xfrm>
            <a:off x="4696275" y="2839950"/>
            <a:ext cx="2770200" cy="578100"/>
          </a:xfrm>
          <a:prstGeom prst="rect">
            <a:avLst/>
          </a:prstGeom>
          <a:noFill/>
          <a:ln>
            <a:noFill/>
          </a:ln>
        </p:spPr>
        <p:txBody>
          <a:bodyPr anchorCtr="0" anchor="t" bIns="91425" lIns="91425" spcFirstLastPara="1" rIns="91425" wrap="square" tIns="91425">
            <a:noAutofit/>
          </a:bodyPr>
          <a:lstStyle>
            <a:lvl1pPr lvl="0" algn="l">
              <a:lnSpc>
                <a:spcPct val="115000"/>
              </a:lnSpc>
              <a:spcBef>
                <a:spcPts val="0"/>
              </a:spcBef>
              <a:spcAft>
                <a:spcPts val="0"/>
              </a:spcAft>
              <a:buSzPts val="2400"/>
              <a:buNone/>
              <a:defRPr sz="1400">
                <a:solidFill>
                  <a:schemeClr val="lt2"/>
                </a:solidFill>
              </a:defRPr>
            </a:lvl1pPr>
            <a:lvl2pPr lvl="1" algn="l">
              <a:lnSpc>
                <a:spcPct val="115000"/>
              </a:lnSpc>
              <a:spcBef>
                <a:spcPts val="0"/>
              </a:spcBef>
              <a:spcAft>
                <a:spcPts val="0"/>
              </a:spcAft>
              <a:buSzPts val="1800"/>
              <a:buNone/>
              <a:defRPr>
                <a:solidFill>
                  <a:srgbClr val="666666"/>
                </a:solidFill>
              </a:defRPr>
            </a:lvl2pPr>
            <a:lvl3pPr lvl="2" algn="l">
              <a:lnSpc>
                <a:spcPct val="115000"/>
              </a:lnSpc>
              <a:spcBef>
                <a:spcPts val="0"/>
              </a:spcBef>
              <a:spcAft>
                <a:spcPts val="0"/>
              </a:spcAft>
              <a:buSzPts val="1800"/>
              <a:buNone/>
              <a:defRPr>
                <a:solidFill>
                  <a:srgbClr val="666666"/>
                </a:solidFill>
              </a:defRPr>
            </a:lvl3pPr>
            <a:lvl4pPr lvl="3" algn="l">
              <a:lnSpc>
                <a:spcPct val="115000"/>
              </a:lnSpc>
              <a:spcBef>
                <a:spcPts val="0"/>
              </a:spcBef>
              <a:spcAft>
                <a:spcPts val="0"/>
              </a:spcAft>
              <a:buSzPts val="1800"/>
              <a:buNone/>
              <a:defRPr>
                <a:solidFill>
                  <a:srgbClr val="666666"/>
                </a:solidFill>
              </a:defRPr>
            </a:lvl4pPr>
            <a:lvl5pPr lvl="4" algn="l">
              <a:lnSpc>
                <a:spcPct val="115000"/>
              </a:lnSpc>
              <a:spcBef>
                <a:spcPts val="0"/>
              </a:spcBef>
              <a:spcAft>
                <a:spcPts val="0"/>
              </a:spcAft>
              <a:buSzPts val="1800"/>
              <a:buNone/>
              <a:defRPr>
                <a:solidFill>
                  <a:srgbClr val="666666"/>
                </a:solidFill>
              </a:defRPr>
            </a:lvl5pPr>
            <a:lvl6pPr lvl="5" algn="l">
              <a:lnSpc>
                <a:spcPct val="115000"/>
              </a:lnSpc>
              <a:spcBef>
                <a:spcPts val="0"/>
              </a:spcBef>
              <a:spcAft>
                <a:spcPts val="0"/>
              </a:spcAft>
              <a:buSzPts val="1800"/>
              <a:buNone/>
              <a:defRPr>
                <a:solidFill>
                  <a:srgbClr val="666666"/>
                </a:solidFill>
              </a:defRPr>
            </a:lvl6pPr>
            <a:lvl7pPr lvl="6" algn="l">
              <a:lnSpc>
                <a:spcPct val="115000"/>
              </a:lnSpc>
              <a:spcBef>
                <a:spcPts val="0"/>
              </a:spcBef>
              <a:spcAft>
                <a:spcPts val="0"/>
              </a:spcAft>
              <a:buSzPts val="1400"/>
              <a:buNone/>
              <a:defRPr>
                <a:solidFill>
                  <a:srgbClr val="666666"/>
                </a:solidFill>
              </a:defRPr>
            </a:lvl7pPr>
            <a:lvl8pPr lvl="7" algn="l">
              <a:lnSpc>
                <a:spcPct val="115000"/>
              </a:lnSpc>
              <a:spcBef>
                <a:spcPts val="0"/>
              </a:spcBef>
              <a:spcAft>
                <a:spcPts val="0"/>
              </a:spcAft>
              <a:buSzPts val="1400"/>
              <a:buNone/>
              <a:defRPr>
                <a:solidFill>
                  <a:srgbClr val="666666"/>
                </a:solidFill>
              </a:defRPr>
            </a:lvl8pPr>
            <a:lvl9pPr lvl="8" algn="l">
              <a:lnSpc>
                <a:spcPct val="115000"/>
              </a:lnSpc>
              <a:spcBef>
                <a:spcPts val="0"/>
              </a:spcBef>
              <a:spcAft>
                <a:spcPts val="0"/>
              </a:spcAft>
              <a:buSzPts val="1400"/>
              <a:buNone/>
              <a:defRPr>
                <a:solidFill>
                  <a:srgbClr val="666666"/>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7" name="Google Shape;57;p1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p:txBody>
      </p:sp>
      <p:sp>
        <p:nvSpPr>
          <p:cNvPr id="58" name="Google Shape;58;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2" Type="http://schemas.openxmlformats.org/officeDocument/2006/relationships/theme" Target="../theme/theme1.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600"/>
              <a:buFont typeface="Roboto"/>
              <a:buNone/>
              <a:defRPr b="1" i="0" sz="3600" u="none" cap="none" strike="noStrike">
                <a:solidFill>
                  <a:schemeClr val="dk1"/>
                </a:solidFill>
                <a:latin typeface="Roboto"/>
                <a:ea typeface="Roboto"/>
                <a:cs typeface="Roboto"/>
                <a:sym typeface="Roboto"/>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chemeClr val="dk2"/>
              </a:buClr>
              <a:buSzPts val="2400"/>
              <a:buFont typeface="Roboto"/>
              <a:buChar char="●"/>
              <a:defRPr b="0" i="0" sz="2400" u="none" cap="none" strike="noStrike">
                <a:solidFill>
                  <a:schemeClr val="dk2"/>
                </a:solidFill>
                <a:latin typeface="Roboto"/>
                <a:ea typeface="Roboto"/>
                <a:cs typeface="Roboto"/>
                <a:sym typeface="Roboto"/>
              </a:defRPr>
            </a:lvl1pPr>
            <a:lvl2pPr indent="-342900" lvl="1" marL="9144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2pPr>
            <a:lvl3pPr indent="-342900" lvl="2" marL="13716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3pPr>
            <a:lvl4pPr indent="-342900" lvl="3" marL="18288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4pPr>
            <a:lvl5pPr indent="-342900" lvl="4" marL="22860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5pPr>
            <a:lvl6pPr indent="-342900" lvl="5" marL="2743200" marR="0" rtl="0" algn="l">
              <a:lnSpc>
                <a:spcPct val="115000"/>
              </a:lnSpc>
              <a:spcBef>
                <a:spcPts val="1600"/>
              </a:spcBef>
              <a:spcAft>
                <a:spcPts val="0"/>
              </a:spcAft>
              <a:buClr>
                <a:schemeClr val="dk2"/>
              </a:buClr>
              <a:buSzPts val="1800"/>
              <a:buFont typeface="Roboto"/>
              <a:buChar char="■"/>
              <a:defRPr b="0" i="0" sz="1800" u="none" cap="none" strike="noStrike">
                <a:solidFill>
                  <a:schemeClr val="dk2"/>
                </a:solidFill>
                <a:latin typeface="Roboto"/>
                <a:ea typeface="Roboto"/>
                <a:cs typeface="Roboto"/>
                <a:sym typeface="Roboto"/>
              </a:defRPr>
            </a:lvl6pPr>
            <a:lvl7pPr indent="-317500" lvl="6" marL="32004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7pPr>
            <a:lvl8pPr indent="-317500" lvl="7" marL="3657600" marR="0" rtl="0" algn="l">
              <a:lnSpc>
                <a:spcPct val="115000"/>
              </a:lnSpc>
              <a:spcBef>
                <a:spcPts val="1600"/>
              </a:spcBef>
              <a:spcAft>
                <a:spcPts val="0"/>
              </a:spcAft>
              <a:buClr>
                <a:schemeClr val="dk2"/>
              </a:buClr>
              <a:buSzPts val="1400"/>
              <a:buFont typeface="Roboto"/>
              <a:buChar char="○"/>
              <a:defRPr b="0" i="0" sz="1400" u="none" cap="none" strike="noStrike">
                <a:solidFill>
                  <a:schemeClr val="dk2"/>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dk2"/>
              </a:buClr>
              <a:buSzPts val="1400"/>
              <a:buFont typeface="Roboto"/>
              <a:buChar char="■"/>
              <a:defRPr b="0" i="0" sz="14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keepindianalearning.org" TargetMode="External"/><Relationship Id="rId4" Type="http://schemas.openxmlformats.org/officeDocument/2006/relationships/image" Target="../media/image1.png"/><Relationship Id="rId5"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 Id="rId6"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hyperlink" Target="http://dontchangethislink.peardeckmagic.zone?eyJ0eXBlIjoiZ29vZ2xlLXNsaWRlcy1hZGRvbi1yZXNwb25zZS1mb290ZXIiLCJsYXN0RWRpdGVkQnkiOiJ1bmtub3duIiwicHJlc2VudGF0aW9uSWQiOiIxc0ZkTlJ2d1ZGSU1KWjd2VU90Y3k0aE40eGpFTkc4cVg3MUZhU1RVOFBzMCIsImNvbnRlbnRJZCI6ImN1c3RvbS1yZXNwb25zZS1tdWx0aXBsZUNob2ljZSIsInNsaWRlSWQiOiJnZmE1MjZiMThhY18wXzYiLCJjb250ZW50SW5zdGFuY2VJZCI6IjFzRmROUnZ3VkZJTUpaN3ZVT3RjeTRoTjR4akVORzhxWDcxRmFTVFU4UHMwLzZhZDIyOTgxLTcyMjAtNGYwYi1hMzRjLWZhNjYxYWVkMzNlOCJ9pearId=magic-pear-metadata-identifier" TargetMode="External"/><Relationship Id="rId5"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2"/>
          <p:cNvSpPr txBox="1"/>
          <p:nvPr/>
        </p:nvSpPr>
        <p:spPr>
          <a:xfrm>
            <a:off x="254500" y="3724275"/>
            <a:ext cx="8631300" cy="446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700"/>
              <a:buFont typeface="Arial"/>
              <a:buNone/>
            </a:pPr>
            <a:r>
              <a:t/>
            </a:r>
            <a:endParaRPr b="0" i="0" sz="1700" u="none" cap="none" strike="noStrike">
              <a:solidFill>
                <a:schemeClr val="dk1"/>
              </a:solidFill>
              <a:latin typeface="Roboto"/>
              <a:ea typeface="Roboto"/>
              <a:cs typeface="Roboto"/>
              <a:sym typeface="Roboto"/>
            </a:endParaRPr>
          </a:p>
        </p:txBody>
      </p:sp>
      <p:pic>
        <p:nvPicPr>
          <p:cNvPr id="68" name="Google Shape;68;p12"/>
          <p:cNvPicPr preferRelativeResize="0"/>
          <p:nvPr/>
        </p:nvPicPr>
        <p:blipFill rotWithShape="1">
          <a:blip r:embed="rId3">
            <a:alphaModFix/>
          </a:blip>
          <a:srcRect b="0" l="0" r="0" t="0"/>
          <a:stretch/>
        </p:blipFill>
        <p:spPr>
          <a:xfrm>
            <a:off x="256350" y="647626"/>
            <a:ext cx="8631301" cy="2819521"/>
          </a:xfrm>
          <a:prstGeom prst="rect">
            <a:avLst/>
          </a:prstGeom>
          <a:noFill/>
          <a:ln>
            <a:noFill/>
          </a:ln>
        </p:spPr>
      </p:pic>
      <p:pic>
        <p:nvPicPr>
          <p:cNvPr id="69" name="Google Shape;69;p12"/>
          <p:cNvPicPr preferRelativeResize="0"/>
          <p:nvPr/>
        </p:nvPicPr>
        <p:blipFill rotWithShape="1">
          <a:blip r:embed="rId4">
            <a:alphaModFix amt="24000"/>
          </a:blip>
          <a:srcRect b="11347" l="0" r="25110" t="24749"/>
          <a:stretch/>
        </p:blipFill>
        <p:spPr>
          <a:xfrm>
            <a:off x="0" y="0"/>
            <a:ext cx="9144003" cy="5143502"/>
          </a:xfrm>
          <a:prstGeom prst="rect">
            <a:avLst/>
          </a:prstGeom>
          <a:noFill/>
          <a:ln>
            <a:noFill/>
          </a:ln>
        </p:spPr>
      </p:pic>
      <p:sp>
        <p:nvSpPr>
          <p:cNvPr id="70" name="Google Shape;70;p12"/>
          <p:cNvSpPr txBox="1"/>
          <p:nvPr>
            <p:ph type="title"/>
          </p:nvPr>
        </p:nvSpPr>
        <p:spPr>
          <a:xfrm>
            <a:off x="56600" y="3753175"/>
            <a:ext cx="7436400" cy="56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i="1" lang="en" sz="1700">
                <a:solidFill>
                  <a:srgbClr val="167A91"/>
                </a:solidFill>
              </a:rPr>
              <a:t>The Road to STEM Certification: Announcing &amp; Using Your Status</a:t>
            </a:r>
            <a:endParaRPr i="1" sz="170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1"/>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44" name="Google Shape;144;p21">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5" name="Google Shape;145;p21"/>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46" name="Google Shape;146;p21"/>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Increase Engagement</a:t>
            </a:r>
            <a:endParaRPr sz="2800"/>
          </a:p>
        </p:txBody>
      </p:sp>
      <p:sp>
        <p:nvSpPr>
          <p:cNvPr id="147" name="Google Shape;147;p21"/>
          <p:cNvSpPr txBox="1"/>
          <p:nvPr/>
        </p:nvSpPr>
        <p:spPr>
          <a:xfrm>
            <a:off x="210025" y="1368700"/>
            <a:ext cx="8247300" cy="1994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Families &amp; Guardians - Host STEM nights, special STEM events, etc.</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Pull your community partners into the fun</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Involve students in the planning of where to go next within STEM</a:t>
            </a:r>
            <a:endParaRPr sz="210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id="152" name="Google Shape;152;p22"/>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53" name="Google Shape;153;p22">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 name="Google Shape;154;p22"/>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55" name="Google Shape;155;p22"/>
          <p:cNvSpPr txBox="1"/>
          <p:nvPr/>
        </p:nvSpPr>
        <p:spPr>
          <a:xfrm>
            <a:off x="210025" y="188125"/>
            <a:ext cx="6626400" cy="1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accent6"/>
              </a:buClr>
              <a:buSzPts val="1100"/>
              <a:buFont typeface="Arial"/>
              <a:buNone/>
            </a:pPr>
            <a:r>
              <a:rPr b="1" lang="en" sz="2800">
                <a:solidFill>
                  <a:srgbClr val="201F1E"/>
                </a:solidFill>
              </a:rPr>
              <a:t>Equitable Access</a:t>
            </a:r>
            <a:endParaRPr sz="2800">
              <a:solidFill>
                <a:schemeClr val="accent6"/>
              </a:solidFill>
            </a:endParaRPr>
          </a:p>
          <a:p>
            <a:pPr indent="0" lvl="0" marL="0" rtl="0" algn="l">
              <a:lnSpc>
                <a:spcPct val="115000"/>
              </a:lnSpc>
              <a:spcBef>
                <a:spcPts val="0"/>
              </a:spcBef>
              <a:spcAft>
                <a:spcPts val="0"/>
              </a:spcAft>
              <a:buNone/>
            </a:pPr>
            <a:r>
              <a:t/>
            </a:r>
            <a:endParaRPr b="1" sz="2800">
              <a:solidFill>
                <a:srgbClr val="201F1E"/>
              </a:solidFill>
            </a:endParaRPr>
          </a:p>
        </p:txBody>
      </p:sp>
      <p:sp>
        <p:nvSpPr>
          <p:cNvPr id="156" name="Google Shape;156;p22"/>
          <p:cNvSpPr txBox="1"/>
          <p:nvPr/>
        </p:nvSpPr>
        <p:spPr>
          <a:xfrm>
            <a:off x="210025" y="1063900"/>
            <a:ext cx="8247300" cy="3110100"/>
          </a:xfrm>
          <a:prstGeom prst="rect">
            <a:avLst/>
          </a:prstGeom>
          <a:noFill/>
          <a:ln>
            <a:noFill/>
          </a:ln>
        </p:spPr>
        <p:txBody>
          <a:bodyPr anchorCtr="0" anchor="t" bIns="91425" lIns="91425" spcFirstLastPara="1" rIns="91425" wrap="square" tIns="91425">
            <a:spAutoFit/>
          </a:bodyPr>
          <a:lstStyle/>
          <a:p>
            <a:pPr indent="-361950" lvl="0" marL="914400" rtl="0" algn="l">
              <a:lnSpc>
                <a:spcPct val="115000"/>
              </a:lnSpc>
              <a:spcBef>
                <a:spcPts val="0"/>
              </a:spcBef>
              <a:spcAft>
                <a:spcPts val="0"/>
              </a:spcAft>
              <a:buClr>
                <a:schemeClr val="accent6"/>
              </a:buClr>
              <a:buSzPts val="2100"/>
              <a:buChar char="●"/>
            </a:pPr>
            <a:r>
              <a:rPr lang="en" sz="2100">
                <a:solidFill>
                  <a:schemeClr val="accent6"/>
                </a:solidFill>
              </a:rPr>
              <a:t>Focus on expanding </a:t>
            </a:r>
            <a:r>
              <a:rPr lang="en" sz="2100" u="sng">
                <a:solidFill>
                  <a:schemeClr val="accent6"/>
                </a:solidFill>
              </a:rPr>
              <a:t>equitable</a:t>
            </a:r>
            <a:r>
              <a:rPr lang="en" sz="2100">
                <a:solidFill>
                  <a:schemeClr val="accent6"/>
                </a:solidFill>
              </a:rPr>
              <a:t> access</a:t>
            </a:r>
            <a:endParaRPr sz="2100">
              <a:solidFill>
                <a:schemeClr val="accent6"/>
              </a:solidFill>
            </a:endParaRPr>
          </a:p>
          <a:p>
            <a:pPr indent="-361950" lvl="1" marL="1828800" rtl="0" algn="l">
              <a:lnSpc>
                <a:spcPct val="115000"/>
              </a:lnSpc>
              <a:spcBef>
                <a:spcPts val="0"/>
              </a:spcBef>
              <a:spcAft>
                <a:spcPts val="0"/>
              </a:spcAft>
              <a:buClr>
                <a:schemeClr val="accent6"/>
              </a:buClr>
              <a:buSzPts val="2100"/>
              <a:buChar char="○"/>
            </a:pPr>
            <a:r>
              <a:rPr lang="en" sz="2100">
                <a:solidFill>
                  <a:schemeClr val="accent6"/>
                </a:solidFill>
              </a:rPr>
              <a:t>ALL students should engage in high quality integrative STEM across curricular areas</a:t>
            </a:r>
            <a:endParaRPr sz="2100">
              <a:solidFill>
                <a:schemeClr val="accent6"/>
              </a:solidFill>
            </a:endParaRPr>
          </a:p>
          <a:p>
            <a:pPr indent="-361950" lvl="1" marL="1828800" rtl="0" algn="l">
              <a:lnSpc>
                <a:spcPct val="115000"/>
              </a:lnSpc>
              <a:spcBef>
                <a:spcPts val="0"/>
              </a:spcBef>
              <a:spcAft>
                <a:spcPts val="0"/>
              </a:spcAft>
              <a:buClr>
                <a:schemeClr val="accent6"/>
              </a:buClr>
              <a:buSzPts val="2100"/>
              <a:buChar char="○"/>
            </a:pPr>
            <a:r>
              <a:rPr lang="en" sz="2100">
                <a:solidFill>
                  <a:schemeClr val="accent6"/>
                </a:solidFill>
              </a:rPr>
              <a:t>This does not mean a “STEM” course for every student.</a:t>
            </a:r>
            <a:endParaRPr sz="2100">
              <a:solidFill>
                <a:schemeClr val="accent6"/>
              </a:solidFill>
            </a:endParaRPr>
          </a:p>
          <a:p>
            <a:pPr indent="-361950" lvl="2" marL="2286000" rtl="0" algn="l">
              <a:lnSpc>
                <a:spcPct val="115000"/>
              </a:lnSpc>
              <a:spcBef>
                <a:spcPts val="0"/>
              </a:spcBef>
              <a:spcAft>
                <a:spcPts val="0"/>
              </a:spcAft>
              <a:buClr>
                <a:schemeClr val="accent6"/>
              </a:buClr>
              <a:buSzPts val="2100"/>
              <a:buChar char="■"/>
            </a:pPr>
            <a:r>
              <a:rPr lang="en" sz="2100">
                <a:solidFill>
                  <a:schemeClr val="accent6"/>
                </a:solidFill>
              </a:rPr>
              <a:t>Consider how your teachers are using problem and project based learning, questioning techniques, and real world problem solving. </a:t>
            </a:r>
            <a:endParaRPr sz="2100">
              <a:solidFill>
                <a:schemeClr val="accent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3"/>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62" name="Google Shape;162;p23">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 name="Google Shape;163;p23"/>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64" name="Google Shape;164;p23"/>
          <p:cNvSpPr txBox="1"/>
          <p:nvPr/>
        </p:nvSpPr>
        <p:spPr>
          <a:xfrm>
            <a:off x="210025" y="188125"/>
            <a:ext cx="66264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201F1E"/>
                </a:solidFill>
              </a:rPr>
              <a:t>Stretch Your Thinking</a:t>
            </a:r>
            <a:endParaRPr sz="2500"/>
          </a:p>
        </p:txBody>
      </p:sp>
      <p:sp>
        <p:nvSpPr>
          <p:cNvPr id="165" name="Google Shape;165;p23"/>
          <p:cNvSpPr txBox="1"/>
          <p:nvPr/>
        </p:nvSpPr>
        <p:spPr>
          <a:xfrm>
            <a:off x="210025" y="1521100"/>
            <a:ext cx="8247300" cy="12513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Teacher evaluation</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Grand</a:t>
            </a:r>
            <a:r>
              <a:rPr lang="en" sz="2100">
                <a:solidFill>
                  <a:schemeClr val="accent6"/>
                </a:solidFill>
              </a:rPr>
              <a:t> challenges</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Increase your equitable access</a:t>
            </a:r>
            <a:endParaRPr sz="2100">
              <a:solidFill>
                <a:schemeClr val="accent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p24"/>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71" name="Google Shape;171;p24">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2" name="Google Shape;172;p24"/>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73" name="Google Shape;173;p24"/>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How are you evaluating STEM?</a:t>
            </a:r>
            <a:endParaRPr sz="2800"/>
          </a:p>
        </p:txBody>
      </p:sp>
      <p:sp>
        <p:nvSpPr>
          <p:cNvPr id="174" name="Google Shape;174;p24"/>
          <p:cNvSpPr txBox="1"/>
          <p:nvPr/>
        </p:nvSpPr>
        <p:spPr>
          <a:xfrm>
            <a:off x="210025" y="1597300"/>
            <a:ext cx="8247300" cy="1994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Consider your teacher evaluation rubric</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Where can you expand opportunities for teachers to feel comfortable exploring new methods?</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Do not make this a taboo subject! </a:t>
            </a:r>
            <a:endParaRPr sz="2100">
              <a:solidFill>
                <a:schemeClr val="accent6"/>
              </a:solidFill>
            </a:endParaRPr>
          </a:p>
          <a:p>
            <a:pPr indent="0" lvl="0" marL="0" rtl="0" algn="l">
              <a:lnSpc>
                <a:spcPct val="115000"/>
              </a:lnSpc>
              <a:spcBef>
                <a:spcPts val="0"/>
              </a:spcBef>
              <a:spcAft>
                <a:spcPts val="0"/>
              </a:spcAft>
              <a:buNone/>
            </a:pPr>
            <a:r>
              <a:t/>
            </a:r>
            <a:endParaRPr sz="2100">
              <a:solidFill>
                <a:schemeClr val="accent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5"/>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80" name="Google Shape;180;p25">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1" name="Google Shape;181;p25"/>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82" name="Google Shape;182;p25"/>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Solve BIG Problems </a:t>
            </a:r>
            <a:endParaRPr sz="2800"/>
          </a:p>
        </p:txBody>
      </p:sp>
      <p:sp>
        <p:nvSpPr>
          <p:cNvPr id="183" name="Google Shape;183;p25"/>
          <p:cNvSpPr txBox="1"/>
          <p:nvPr/>
        </p:nvSpPr>
        <p:spPr>
          <a:xfrm>
            <a:off x="210025" y="1521100"/>
            <a:ext cx="8247300" cy="2366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What problems can your students solve in your local community?</a:t>
            </a:r>
            <a:endParaRPr sz="2100">
              <a:solidFill>
                <a:schemeClr val="accent6"/>
              </a:solidFill>
            </a:endParaRPr>
          </a:p>
          <a:p>
            <a:pPr indent="-361950" lvl="1" marL="1371600" rtl="0" algn="l">
              <a:lnSpc>
                <a:spcPct val="115000"/>
              </a:lnSpc>
              <a:spcBef>
                <a:spcPts val="0"/>
              </a:spcBef>
              <a:spcAft>
                <a:spcPts val="0"/>
              </a:spcAft>
              <a:buClr>
                <a:schemeClr val="accent6"/>
              </a:buClr>
              <a:buSzPts val="2100"/>
              <a:buChar char="○"/>
            </a:pPr>
            <a:r>
              <a:rPr lang="en" sz="2100">
                <a:solidFill>
                  <a:schemeClr val="accent6"/>
                </a:solidFill>
              </a:rPr>
              <a:t>Food desert?</a:t>
            </a:r>
            <a:endParaRPr sz="2100">
              <a:solidFill>
                <a:schemeClr val="accent6"/>
              </a:solidFill>
            </a:endParaRPr>
          </a:p>
          <a:p>
            <a:pPr indent="-361950" lvl="1" marL="1371600" rtl="0" algn="l">
              <a:lnSpc>
                <a:spcPct val="115000"/>
              </a:lnSpc>
              <a:spcBef>
                <a:spcPts val="0"/>
              </a:spcBef>
              <a:spcAft>
                <a:spcPts val="0"/>
              </a:spcAft>
              <a:buClr>
                <a:schemeClr val="accent6"/>
              </a:buClr>
              <a:buSzPts val="2100"/>
              <a:buChar char="○"/>
            </a:pPr>
            <a:r>
              <a:rPr lang="en" sz="2100">
                <a:solidFill>
                  <a:schemeClr val="accent6"/>
                </a:solidFill>
              </a:rPr>
              <a:t>Public transportation issue?</a:t>
            </a:r>
            <a:endParaRPr sz="2100">
              <a:solidFill>
                <a:schemeClr val="accent6"/>
              </a:solidFill>
            </a:endParaRPr>
          </a:p>
          <a:p>
            <a:pPr indent="-361950" lvl="1" marL="1371600" rtl="0" algn="l">
              <a:lnSpc>
                <a:spcPct val="115000"/>
              </a:lnSpc>
              <a:spcBef>
                <a:spcPts val="0"/>
              </a:spcBef>
              <a:spcAft>
                <a:spcPts val="0"/>
              </a:spcAft>
              <a:buClr>
                <a:schemeClr val="accent6"/>
              </a:buClr>
              <a:buSzPts val="2100"/>
              <a:buChar char="○"/>
            </a:pPr>
            <a:r>
              <a:rPr lang="en" sz="2100">
                <a:solidFill>
                  <a:schemeClr val="accent6"/>
                </a:solidFill>
              </a:rPr>
              <a:t>Need a new public space for events?</a:t>
            </a:r>
            <a:endParaRPr sz="2100">
              <a:solidFill>
                <a:schemeClr val="accent6"/>
              </a:solidFill>
            </a:endParaRPr>
          </a:p>
          <a:p>
            <a:pPr indent="0" lvl="0" marL="0" rtl="0" algn="l">
              <a:lnSpc>
                <a:spcPct val="115000"/>
              </a:lnSpc>
              <a:spcBef>
                <a:spcPts val="0"/>
              </a:spcBef>
              <a:spcAft>
                <a:spcPts val="0"/>
              </a:spcAft>
              <a:buNone/>
            </a:pPr>
            <a:r>
              <a:t/>
            </a:r>
            <a:endParaRPr sz="2100">
              <a:solidFill>
                <a:schemeClr val="accent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26"/>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89" name="Google Shape;189;p26">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0" name="Google Shape;190;p26"/>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91" name="Google Shape;191;p26"/>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Leveraging Your Leadership Team</a:t>
            </a:r>
            <a:endParaRPr sz="2800"/>
          </a:p>
        </p:txBody>
      </p:sp>
      <p:sp>
        <p:nvSpPr>
          <p:cNvPr id="192" name="Google Shape;192;p26"/>
          <p:cNvSpPr txBox="1"/>
          <p:nvPr/>
        </p:nvSpPr>
        <p:spPr>
          <a:xfrm>
            <a:off x="210025" y="1521100"/>
            <a:ext cx="8247300" cy="12513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What ways can your STEM leadership team LEAD in this ongoing STEM movement in your building?</a:t>
            </a:r>
            <a:endParaRPr sz="2100">
              <a:solidFill>
                <a:schemeClr val="accent6"/>
              </a:solidFill>
            </a:endParaRPr>
          </a:p>
          <a:p>
            <a:pPr indent="0" lvl="0" marL="1371600" rtl="0" algn="l">
              <a:lnSpc>
                <a:spcPct val="115000"/>
              </a:lnSpc>
              <a:spcBef>
                <a:spcPts val="0"/>
              </a:spcBef>
              <a:spcAft>
                <a:spcPts val="0"/>
              </a:spcAft>
              <a:buNone/>
            </a:pPr>
            <a:r>
              <a:t/>
            </a:r>
            <a:endParaRPr sz="2100">
              <a:solidFill>
                <a:schemeClr val="accent6"/>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pic>
        <p:nvPicPr>
          <p:cNvPr id="197" name="Google Shape;197;p27"/>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98" name="Google Shape;198;p27">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txBox="1"/>
          <p:nvPr/>
        </p:nvSpPr>
        <p:spPr>
          <a:xfrm>
            <a:off x="210025" y="188125"/>
            <a:ext cx="8590800" cy="615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2800">
                <a:solidFill>
                  <a:srgbClr val="201F1E"/>
                </a:solidFill>
              </a:rPr>
              <a:t>Retaining &amp; Increasing Enrollment</a:t>
            </a:r>
            <a:endParaRPr sz="2800"/>
          </a:p>
        </p:txBody>
      </p:sp>
      <p:pic>
        <p:nvPicPr>
          <p:cNvPr id="200" name="Google Shape;200;p27"/>
          <p:cNvPicPr preferRelativeResize="0"/>
          <p:nvPr/>
        </p:nvPicPr>
        <p:blipFill>
          <a:blip r:embed="rId5">
            <a:alphaModFix/>
          </a:blip>
          <a:stretch>
            <a:fillRect/>
          </a:stretch>
        </p:blipFill>
        <p:spPr>
          <a:xfrm>
            <a:off x="1643163" y="803725"/>
            <a:ext cx="5724525" cy="3205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id="205" name="Google Shape;205;p28"/>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206" name="Google Shape;206;p28">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7" name="Google Shape;207;p28"/>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208" name="Google Shape;208;p28"/>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Keep it Going….</a:t>
            </a:r>
            <a:endParaRPr sz="2800"/>
          </a:p>
        </p:txBody>
      </p:sp>
      <p:sp>
        <p:nvSpPr>
          <p:cNvPr id="209" name="Google Shape;209;p28"/>
          <p:cNvSpPr txBox="1"/>
          <p:nvPr/>
        </p:nvSpPr>
        <p:spPr>
          <a:xfrm>
            <a:off x="210025" y="1063900"/>
            <a:ext cx="8247300" cy="31101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Real world </a:t>
            </a:r>
            <a:r>
              <a:rPr lang="en" sz="2100">
                <a:solidFill>
                  <a:schemeClr val="accent6"/>
                </a:solidFill>
              </a:rPr>
              <a:t>problem</a:t>
            </a:r>
            <a:r>
              <a:rPr lang="en" sz="2100">
                <a:solidFill>
                  <a:schemeClr val="accent6"/>
                </a:solidFill>
              </a:rPr>
              <a:t> solving</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Leverage your PLCs - share out all the awesome integrated STEM lessons and units they are using</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Are you mirroring this in your (admin) instruction during </a:t>
            </a:r>
            <a:r>
              <a:rPr lang="en" sz="2100">
                <a:solidFill>
                  <a:schemeClr val="accent6"/>
                </a:solidFill>
              </a:rPr>
              <a:t>meetings</a:t>
            </a:r>
            <a:r>
              <a:rPr lang="en" sz="2100">
                <a:solidFill>
                  <a:schemeClr val="accent6"/>
                </a:solidFill>
              </a:rPr>
              <a:t>?</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Progress monitoring is key!</a:t>
            </a:r>
            <a:endParaRPr sz="2100">
              <a:solidFill>
                <a:schemeClr val="accent6"/>
              </a:solidFill>
            </a:endParaRPr>
          </a:p>
          <a:p>
            <a:pPr indent="0" lvl="0" marL="0" rtl="0" algn="l">
              <a:lnSpc>
                <a:spcPct val="115000"/>
              </a:lnSpc>
              <a:spcBef>
                <a:spcPts val="0"/>
              </a:spcBef>
              <a:spcAft>
                <a:spcPts val="0"/>
              </a:spcAft>
              <a:buNone/>
            </a:pPr>
            <a:r>
              <a:t/>
            </a:r>
            <a:endParaRPr sz="2100">
              <a:solidFill>
                <a:schemeClr val="accent6"/>
              </a:solidFill>
            </a:endParaRPr>
          </a:p>
          <a:p>
            <a:pPr indent="0" lvl="0" marL="0" rtl="0" algn="l">
              <a:lnSpc>
                <a:spcPct val="115000"/>
              </a:lnSpc>
              <a:spcBef>
                <a:spcPts val="0"/>
              </a:spcBef>
              <a:spcAft>
                <a:spcPts val="0"/>
              </a:spcAft>
              <a:buNone/>
            </a:pPr>
            <a:r>
              <a:rPr lang="en" sz="2100">
                <a:solidFill>
                  <a:schemeClr val="accent6"/>
                </a:solidFill>
              </a:rPr>
              <a:t>STEM Certification is not a “one and done” event! </a:t>
            </a:r>
            <a:endParaRPr sz="2100">
              <a:solidFill>
                <a:schemeClr val="accent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9"/>
          <p:cNvSpPr txBox="1"/>
          <p:nvPr/>
        </p:nvSpPr>
        <p:spPr>
          <a:xfrm>
            <a:off x="2601550" y="3038225"/>
            <a:ext cx="18621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700"/>
              <a:buFont typeface="Arial"/>
              <a:buNone/>
            </a:pPr>
            <a:r>
              <a:t/>
            </a:r>
            <a:endParaRPr b="0" i="0" sz="1400" u="none" cap="none" strike="noStrike">
              <a:solidFill>
                <a:schemeClr val="dk1"/>
              </a:solidFill>
              <a:latin typeface="Roboto"/>
              <a:ea typeface="Roboto"/>
              <a:cs typeface="Roboto"/>
              <a:sym typeface="Roboto"/>
            </a:endParaRPr>
          </a:p>
        </p:txBody>
      </p:sp>
      <p:sp>
        <p:nvSpPr>
          <p:cNvPr id="215" name="Google Shape;215;p29"/>
          <p:cNvSpPr txBox="1"/>
          <p:nvPr/>
        </p:nvSpPr>
        <p:spPr>
          <a:xfrm>
            <a:off x="395050" y="678025"/>
            <a:ext cx="4068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700"/>
              <a:buFont typeface="Arial"/>
              <a:buNone/>
            </a:pPr>
            <a:r>
              <a:t/>
            </a:r>
            <a:endParaRPr b="1" i="0" sz="1400" u="none" cap="none" strike="noStrike">
              <a:solidFill>
                <a:schemeClr val="dk1"/>
              </a:solidFill>
              <a:latin typeface="Roboto"/>
              <a:ea typeface="Roboto"/>
              <a:cs typeface="Roboto"/>
              <a:sym typeface="Roboto"/>
            </a:endParaRPr>
          </a:p>
        </p:txBody>
      </p:sp>
      <p:sp>
        <p:nvSpPr>
          <p:cNvPr id="216" name="Google Shape;216;p29"/>
          <p:cNvSpPr txBox="1"/>
          <p:nvPr/>
        </p:nvSpPr>
        <p:spPr>
          <a:xfrm>
            <a:off x="395050" y="798175"/>
            <a:ext cx="8405100" cy="2864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1400"/>
              <a:buFont typeface="Arial"/>
              <a:buNone/>
            </a:pPr>
            <a:r>
              <a:t/>
            </a:r>
            <a:endParaRPr b="0" i="0" sz="1400" u="sng"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t/>
            </a:r>
            <a:endParaRPr b="1" i="0" sz="16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600"/>
              <a:buFont typeface="Arial"/>
              <a:buNone/>
            </a:pPr>
            <a:r>
              <a:rPr b="1" i="0" lang="en" sz="2200" u="none" cap="none" strike="noStrike">
                <a:solidFill>
                  <a:schemeClr val="dk1"/>
                </a:solidFill>
                <a:latin typeface="Roboto"/>
                <a:ea typeface="Roboto"/>
                <a:cs typeface="Roboto"/>
                <a:sym typeface="Roboto"/>
              </a:rPr>
              <a:t>STEM Synergy Coordinator</a:t>
            </a:r>
            <a:endParaRPr b="1" i="0" sz="22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600"/>
              <a:buFont typeface="Arial"/>
              <a:buNone/>
            </a:pPr>
            <a:r>
              <a:rPr b="1" i="1" lang="en" sz="2200" u="none" cap="none" strike="noStrike">
                <a:solidFill>
                  <a:schemeClr val="dk1"/>
                </a:solidFill>
                <a:latin typeface="Roboto"/>
                <a:ea typeface="Roboto"/>
                <a:cs typeface="Roboto"/>
                <a:sym typeface="Roboto"/>
              </a:rPr>
              <a:t>Keep Indiana Learning</a:t>
            </a:r>
            <a:endParaRPr b="0" i="1" sz="22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400"/>
              <a:buFont typeface="Arial"/>
              <a:buNone/>
            </a:pPr>
            <a:r>
              <a:rPr b="0" i="0" lang="en" sz="2000" u="none" cap="none" strike="noStrike">
                <a:solidFill>
                  <a:schemeClr val="dk1"/>
                </a:solidFill>
                <a:latin typeface="Roboto"/>
                <a:ea typeface="Roboto"/>
                <a:cs typeface="Roboto"/>
                <a:sym typeface="Roboto"/>
              </a:rPr>
              <a:t>Amanda McCammon</a:t>
            </a:r>
            <a:endParaRPr b="0"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400"/>
              <a:buFont typeface="Arial"/>
              <a:buNone/>
            </a:pPr>
            <a:r>
              <a:rPr b="0" i="0" lang="en" sz="2000" u="none" cap="none" strike="noStrike">
                <a:solidFill>
                  <a:schemeClr val="dk1"/>
                </a:solidFill>
                <a:latin typeface="Roboto"/>
                <a:ea typeface="Roboto"/>
                <a:cs typeface="Roboto"/>
                <a:sym typeface="Roboto"/>
              </a:rPr>
              <a:t>amccammon@ciesc.org</a:t>
            </a:r>
            <a:endParaRPr b="0"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400"/>
              <a:buFont typeface="Arial"/>
              <a:buNone/>
            </a:pPr>
            <a:r>
              <a:rPr b="0" i="0" lang="en" sz="2000" u="sng" cap="none" strike="noStrike">
                <a:solidFill>
                  <a:schemeClr val="hlink"/>
                </a:solidFill>
                <a:latin typeface="Roboto"/>
                <a:ea typeface="Roboto"/>
                <a:cs typeface="Roboto"/>
                <a:sym typeface="Roboto"/>
                <a:hlinkClick r:id="rId3"/>
              </a:rPr>
              <a:t>www.KeepIndianaLearning.org</a:t>
            </a:r>
            <a:endParaRPr b="0" i="0" sz="2000" u="none" cap="none" strike="noStrike">
              <a:solidFill>
                <a:schemeClr val="dk1"/>
              </a:solidFill>
              <a:latin typeface="Roboto"/>
              <a:ea typeface="Roboto"/>
              <a:cs typeface="Roboto"/>
              <a:sym typeface="Roboto"/>
            </a:endParaRPr>
          </a:p>
          <a:p>
            <a:pPr indent="0" lvl="0" marL="0" marR="0" rtl="0" algn="ctr">
              <a:lnSpc>
                <a:spcPct val="115000"/>
              </a:lnSpc>
              <a:spcBef>
                <a:spcPts val="0"/>
              </a:spcBef>
              <a:spcAft>
                <a:spcPts val="0"/>
              </a:spcAft>
              <a:buClr>
                <a:schemeClr val="accent6"/>
              </a:buClr>
              <a:buSzPts val="1400"/>
              <a:buFont typeface="Arial"/>
              <a:buNone/>
            </a:pPr>
            <a:r>
              <a:rPr b="0" i="0" lang="en" sz="2000" u="none" cap="none" strike="noStrike">
                <a:solidFill>
                  <a:schemeClr val="dk1"/>
                </a:solidFill>
                <a:latin typeface="Arial"/>
                <a:ea typeface="Arial"/>
                <a:cs typeface="Arial"/>
                <a:sym typeface="Arial"/>
              </a:rPr>
              <a:t>Twitter: </a:t>
            </a:r>
            <a:r>
              <a:rPr b="0" i="0" lang="en" sz="2000" u="none" cap="none" strike="noStrike">
                <a:solidFill>
                  <a:schemeClr val="dk1"/>
                </a:solidFill>
                <a:highlight>
                  <a:schemeClr val="lt1"/>
                </a:highlight>
                <a:latin typeface="Roboto"/>
                <a:ea typeface="Roboto"/>
                <a:cs typeface="Roboto"/>
                <a:sym typeface="Roboto"/>
              </a:rPr>
              <a:t>@AMcCammon_</a:t>
            </a:r>
            <a:endParaRPr b="0" i="0" sz="2000" u="none" cap="none" strike="noStrike">
              <a:solidFill>
                <a:schemeClr val="dk1"/>
              </a:solidFill>
              <a:latin typeface="Roboto"/>
              <a:ea typeface="Roboto"/>
              <a:cs typeface="Roboto"/>
              <a:sym typeface="Roboto"/>
            </a:endParaRPr>
          </a:p>
        </p:txBody>
      </p:sp>
      <p:pic>
        <p:nvPicPr>
          <p:cNvPr id="217" name="Google Shape;217;p29"/>
          <p:cNvPicPr preferRelativeResize="0"/>
          <p:nvPr/>
        </p:nvPicPr>
        <p:blipFill rotWithShape="1">
          <a:blip r:embed="rId4">
            <a:alphaModFix/>
          </a:blip>
          <a:srcRect b="0" l="0" r="0" t="0"/>
          <a:stretch/>
        </p:blipFill>
        <p:spPr>
          <a:xfrm>
            <a:off x="3657138" y="4419949"/>
            <a:ext cx="1829724" cy="597700"/>
          </a:xfrm>
          <a:prstGeom prst="rect">
            <a:avLst/>
          </a:prstGeom>
          <a:noFill/>
          <a:ln>
            <a:noFill/>
          </a:ln>
        </p:spPr>
      </p:pic>
      <p:pic>
        <p:nvPicPr>
          <p:cNvPr id="218" name="Google Shape;218;p29"/>
          <p:cNvPicPr preferRelativeResize="0"/>
          <p:nvPr/>
        </p:nvPicPr>
        <p:blipFill rotWithShape="1">
          <a:blip r:embed="rId5">
            <a:alphaModFix amt="24000"/>
          </a:blip>
          <a:srcRect b="11348" l="0" r="25110" t="24749"/>
          <a:stretch/>
        </p:blipFill>
        <p:spPr>
          <a:xfrm>
            <a:off x="0" y="0"/>
            <a:ext cx="9144003" cy="5143502"/>
          </a:xfrm>
          <a:prstGeom prst="rect">
            <a:avLst/>
          </a:prstGeom>
          <a:noFill/>
          <a:ln>
            <a:noFill/>
          </a:ln>
        </p:spPr>
      </p:pic>
      <p:sp>
        <p:nvSpPr>
          <p:cNvPr id="219" name="Google Shape;219;p29"/>
          <p:cNvSpPr txBox="1"/>
          <p:nvPr/>
        </p:nvSpPr>
        <p:spPr>
          <a:xfrm>
            <a:off x="429750" y="268600"/>
            <a:ext cx="8165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latin typeface="Merriweather"/>
                <a:ea typeface="Merriweather"/>
                <a:cs typeface="Merriweather"/>
                <a:sym typeface="Merriweather"/>
              </a:rPr>
              <a:t>THANK YOU!! </a:t>
            </a:r>
            <a:endParaRPr b="1" sz="2500">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3"/>
          <p:cNvSpPr txBox="1"/>
          <p:nvPr>
            <p:ph type="title"/>
          </p:nvPr>
        </p:nvSpPr>
        <p:spPr>
          <a:xfrm>
            <a:off x="224150" y="19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chemeClr val="accent1"/>
                </a:solidFill>
              </a:rPr>
              <a:t>Who I Am…</a:t>
            </a:r>
            <a:endParaRPr sz="3000"/>
          </a:p>
        </p:txBody>
      </p:sp>
      <p:pic>
        <p:nvPicPr>
          <p:cNvPr id="76" name="Google Shape;76;p13"/>
          <p:cNvPicPr preferRelativeResize="0"/>
          <p:nvPr/>
        </p:nvPicPr>
        <p:blipFill rotWithShape="1">
          <a:blip r:embed="rId3">
            <a:alphaModFix/>
          </a:blip>
          <a:srcRect b="0" l="0" r="0" t="0"/>
          <a:stretch/>
        </p:blipFill>
        <p:spPr>
          <a:xfrm>
            <a:off x="5489554" y="400175"/>
            <a:ext cx="3255199" cy="3255199"/>
          </a:xfrm>
          <a:prstGeom prst="rect">
            <a:avLst/>
          </a:prstGeom>
          <a:noFill/>
          <a:ln cap="flat" cmpd="sng" w="9525">
            <a:solidFill>
              <a:schemeClr val="dk2"/>
            </a:solidFill>
            <a:prstDash val="solid"/>
            <a:round/>
            <a:headEnd len="sm" w="sm" type="none"/>
            <a:tailEnd len="sm" w="sm" type="none"/>
          </a:ln>
          <a:effectLst>
            <a:outerShdw blurRad="57150" rotWithShape="0" algn="bl">
              <a:srgbClr val="000000">
                <a:alpha val="48630"/>
              </a:srgbClr>
            </a:outerShdw>
          </a:effectLst>
        </p:spPr>
      </p:pic>
      <p:sp>
        <p:nvSpPr>
          <p:cNvPr id="77" name="Google Shape;77;p13"/>
          <p:cNvSpPr txBox="1"/>
          <p:nvPr/>
        </p:nvSpPr>
        <p:spPr>
          <a:xfrm>
            <a:off x="456150" y="1147300"/>
            <a:ext cx="5033400" cy="2277900"/>
          </a:xfrm>
          <a:prstGeom prst="rect">
            <a:avLst/>
          </a:prstGeom>
          <a:noFill/>
          <a:ln>
            <a:noFill/>
          </a:ln>
        </p:spPr>
        <p:txBody>
          <a:bodyPr anchorCtr="0" anchor="t" bIns="91425" lIns="91425" spcFirstLastPara="1" rIns="91425" wrap="square" tIns="91425">
            <a:spAutoFit/>
          </a:bodyPr>
          <a:lstStyle/>
          <a:p>
            <a:pPr indent="-336550" lvl="0" marL="457200" marR="0" rtl="0" algn="l">
              <a:lnSpc>
                <a:spcPct val="100000"/>
              </a:lnSpc>
              <a:spcBef>
                <a:spcPts val="0"/>
              </a:spcBef>
              <a:spcAft>
                <a:spcPts val="0"/>
              </a:spcAft>
              <a:buClr>
                <a:srgbClr val="000000"/>
              </a:buClr>
              <a:buSzPts val="1700"/>
              <a:buFont typeface="Roboto"/>
              <a:buChar char="❖"/>
            </a:pPr>
            <a:r>
              <a:rPr b="0" i="0" lang="en" sz="1700" u="none" cap="none" strike="noStrike">
                <a:solidFill>
                  <a:srgbClr val="000000"/>
                </a:solidFill>
                <a:latin typeface="Roboto"/>
                <a:ea typeface="Roboto"/>
                <a:cs typeface="Roboto"/>
                <a:sym typeface="Roboto"/>
              </a:rPr>
              <a:t>1</a:t>
            </a:r>
            <a:r>
              <a:rPr lang="en" sz="1700">
                <a:latin typeface="Roboto"/>
                <a:ea typeface="Roboto"/>
                <a:cs typeface="Roboto"/>
                <a:sym typeface="Roboto"/>
              </a:rPr>
              <a:t>7</a:t>
            </a:r>
            <a:r>
              <a:rPr b="0" i="0" lang="en" sz="1700" u="none" cap="none" strike="noStrike">
                <a:solidFill>
                  <a:srgbClr val="000000"/>
                </a:solidFill>
                <a:latin typeface="Roboto"/>
                <a:ea typeface="Roboto"/>
                <a:cs typeface="Roboto"/>
                <a:sym typeface="Roboto"/>
              </a:rPr>
              <a:t> Years in Indiana Public Education</a:t>
            </a:r>
            <a:endParaRPr b="0" i="0" sz="1700" u="none" cap="none" strike="noStrike">
              <a:solidFill>
                <a:srgbClr val="000000"/>
              </a:solidFill>
              <a:latin typeface="Roboto"/>
              <a:ea typeface="Roboto"/>
              <a:cs typeface="Roboto"/>
              <a:sym typeface="Roboto"/>
            </a:endParaRPr>
          </a:p>
          <a:p>
            <a:pPr indent="-336550" lvl="0" marL="457200" marR="0" rtl="0" algn="l">
              <a:lnSpc>
                <a:spcPct val="100000"/>
              </a:lnSpc>
              <a:spcBef>
                <a:spcPts val="0"/>
              </a:spcBef>
              <a:spcAft>
                <a:spcPts val="0"/>
              </a:spcAft>
              <a:buClr>
                <a:srgbClr val="000000"/>
              </a:buClr>
              <a:buSzPts val="1700"/>
              <a:buFont typeface="Roboto"/>
              <a:buChar char="❖"/>
            </a:pPr>
            <a:r>
              <a:rPr b="0" i="0" lang="en" sz="1700" u="none" cap="none" strike="noStrike">
                <a:solidFill>
                  <a:srgbClr val="000000"/>
                </a:solidFill>
                <a:latin typeface="Roboto"/>
                <a:ea typeface="Roboto"/>
                <a:cs typeface="Roboto"/>
                <a:sym typeface="Roboto"/>
              </a:rPr>
              <a:t>Former Teacher, Building Administrator, CTE Director, Student Services Coordinator, and Assistant Superintendent</a:t>
            </a:r>
            <a:endParaRPr b="0" i="0" sz="1700" u="none" cap="none" strike="noStrike">
              <a:solidFill>
                <a:srgbClr val="000000"/>
              </a:solidFill>
              <a:latin typeface="Roboto"/>
              <a:ea typeface="Roboto"/>
              <a:cs typeface="Roboto"/>
              <a:sym typeface="Roboto"/>
            </a:endParaRPr>
          </a:p>
          <a:p>
            <a:pPr indent="-336550" lvl="0" marL="457200" marR="0" rtl="0" algn="l">
              <a:lnSpc>
                <a:spcPct val="100000"/>
              </a:lnSpc>
              <a:spcBef>
                <a:spcPts val="0"/>
              </a:spcBef>
              <a:spcAft>
                <a:spcPts val="0"/>
              </a:spcAft>
              <a:buClr>
                <a:srgbClr val="000000"/>
              </a:buClr>
              <a:buSzPts val="1700"/>
              <a:buFont typeface="Roboto"/>
              <a:buChar char="❖"/>
            </a:pPr>
            <a:r>
              <a:rPr b="0" i="0" lang="en" sz="1700" u="none" cap="none" strike="noStrike">
                <a:solidFill>
                  <a:srgbClr val="000000"/>
                </a:solidFill>
                <a:latin typeface="Roboto"/>
                <a:ea typeface="Roboto"/>
                <a:cs typeface="Roboto"/>
                <a:sym typeface="Roboto"/>
              </a:rPr>
              <a:t>Former IDOE Chief of Workforce &amp; STEM Alliance </a:t>
            </a:r>
            <a:endParaRPr b="0" i="0" sz="1700" u="none" cap="none" strike="noStrike">
              <a:solidFill>
                <a:srgbClr val="000000"/>
              </a:solidFill>
              <a:latin typeface="Roboto"/>
              <a:ea typeface="Roboto"/>
              <a:cs typeface="Roboto"/>
              <a:sym typeface="Roboto"/>
            </a:endParaRPr>
          </a:p>
          <a:p>
            <a:pPr indent="-336550" lvl="0" marL="457200" marR="0" rtl="0" algn="l">
              <a:lnSpc>
                <a:spcPct val="100000"/>
              </a:lnSpc>
              <a:spcBef>
                <a:spcPts val="0"/>
              </a:spcBef>
              <a:spcAft>
                <a:spcPts val="0"/>
              </a:spcAft>
              <a:buClr>
                <a:srgbClr val="000000"/>
              </a:buClr>
              <a:buSzPts val="1700"/>
              <a:buFont typeface="Roboto"/>
              <a:buChar char="❖"/>
            </a:pPr>
            <a:r>
              <a:rPr b="0" i="0" lang="en" sz="1700" u="none" cap="none" strike="noStrike">
                <a:solidFill>
                  <a:srgbClr val="000000"/>
                </a:solidFill>
                <a:latin typeface="Roboto"/>
                <a:ea typeface="Roboto"/>
                <a:cs typeface="Roboto"/>
                <a:sym typeface="Roboto"/>
              </a:rPr>
              <a:t>Current KInL STEM Synergy Coordinator &amp; Indiana STEM Ecosystem Lead</a:t>
            </a:r>
            <a:endParaRPr b="0" i="0" sz="1700" u="none" cap="none" strike="noStrike">
              <a:solidFill>
                <a:srgbClr val="000000"/>
              </a:solidFill>
              <a:latin typeface="Roboto"/>
              <a:ea typeface="Roboto"/>
              <a:cs typeface="Roboto"/>
              <a:sym typeface="Roboto"/>
            </a:endParaRPr>
          </a:p>
        </p:txBody>
      </p:sp>
      <p:pic>
        <p:nvPicPr>
          <p:cNvPr id="78" name="Google Shape;78;p13"/>
          <p:cNvPicPr preferRelativeResize="0"/>
          <p:nvPr/>
        </p:nvPicPr>
        <p:blipFill rotWithShape="1">
          <a:blip r:embed="rId4">
            <a:alphaModFix/>
          </a:blip>
          <a:srcRect b="0" l="0" r="0" t="0"/>
          <a:stretch/>
        </p:blipFill>
        <p:spPr>
          <a:xfrm>
            <a:off x="3657138" y="4419949"/>
            <a:ext cx="1829724" cy="597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4"/>
          <p:cNvSpPr txBox="1"/>
          <p:nvPr>
            <p:ph idx="1" type="body"/>
          </p:nvPr>
        </p:nvSpPr>
        <p:spPr>
          <a:xfrm>
            <a:off x="267925" y="966450"/>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b="1" lang="en" sz="2200">
                <a:solidFill>
                  <a:srgbClr val="000000"/>
                </a:solidFill>
                <a:latin typeface="Arial"/>
                <a:ea typeface="Arial"/>
                <a:cs typeface="Arial"/>
                <a:sym typeface="Arial"/>
              </a:rPr>
              <a:t>By the end of the session I will </a:t>
            </a:r>
            <a:r>
              <a:rPr b="1" lang="en" sz="2200">
                <a:solidFill>
                  <a:schemeClr val="accent6"/>
                </a:solidFill>
                <a:highlight>
                  <a:schemeClr val="lt1"/>
                </a:highlight>
                <a:latin typeface="Arial"/>
                <a:ea typeface="Arial"/>
                <a:cs typeface="Arial"/>
                <a:sym typeface="Arial"/>
              </a:rPr>
              <a:t>better understand …</a:t>
            </a:r>
            <a:endParaRPr b="1" sz="2200">
              <a:solidFill>
                <a:schemeClr val="accent6"/>
              </a:solidFill>
              <a:highlight>
                <a:schemeClr val="lt1"/>
              </a:highlight>
              <a:latin typeface="Arial"/>
              <a:ea typeface="Arial"/>
              <a:cs typeface="Arial"/>
              <a:sym typeface="Arial"/>
            </a:endParaRPr>
          </a:p>
          <a:p>
            <a:pPr indent="0" lvl="0" marL="0" rtl="0" algn="l">
              <a:lnSpc>
                <a:spcPct val="115000"/>
              </a:lnSpc>
              <a:spcBef>
                <a:spcPts val="0"/>
              </a:spcBef>
              <a:spcAft>
                <a:spcPts val="0"/>
              </a:spcAft>
              <a:buSzPts val="2400"/>
              <a:buNone/>
            </a:pPr>
            <a:r>
              <a:t/>
            </a:r>
            <a:endParaRPr b="1" sz="2200">
              <a:solidFill>
                <a:schemeClr val="accent6"/>
              </a:solidFill>
              <a:highlight>
                <a:schemeClr val="lt1"/>
              </a:highlight>
              <a:latin typeface="Arial"/>
              <a:ea typeface="Arial"/>
              <a:cs typeface="Arial"/>
              <a:sym typeface="Arial"/>
            </a:endParaRPr>
          </a:p>
          <a:p>
            <a:pPr indent="-368300" lvl="0" marL="457200" rtl="0" algn="l">
              <a:lnSpc>
                <a:spcPct val="115000"/>
              </a:lnSpc>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…how to leverage our new “STEM certified school” status, and</a:t>
            </a:r>
            <a:endParaRPr sz="2200">
              <a:solidFill>
                <a:schemeClr val="accent6"/>
              </a:solidFill>
              <a:highlight>
                <a:schemeClr val="lt1"/>
              </a:highlight>
              <a:latin typeface="Arial"/>
              <a:ea typeface="Arial"/>
              <a:cs typeface="Arial"/>
              <a:sym typeface="Arial"/>
            </a:endParaRPr>
          </a:p>
          <a:p>
            <a:pPr indent="-368300" lvl="0" marL="457200" rtl="0" algn="l">
              <a:lnSpc>
                <a:spcPct val="115000"/>
              </a:lnSpc>
              <a:spcBef>
                <a:spcPts val="0"/>
              </a:spcBef>
              <a:spcAft>
                <a:spcPts val="0"/>
              </a:spcAft>
              <a:buClr>
                <a:schemeClr val="accent6"/>
              </a:buClr>
              <a:buSzPts val="2200"/>
              <a:buFont typeface="Arial"/>
              <a:buChar char="●"/>
            </a:pPr>
            <a:r>
              <a:rPr lang="en" sz="2200">
                <a:solidFill>
                  <a:schemeClr val="accent6"/>
                </a:solidFill>
                <a:highlight>
                  <a:schemeClr val="lt1"/>
                </a:highlight>
                <a:latin typeface="Arial"/>
                <a:ea typeface="Arial"/>
                <a:cs typeface="Arial"/>
                <a:sym typeface="Arial"/>
              </a:rPr>
              <a:t>…next steps to consider to continue to move forward in our STEM journey. </a:t>
            </a:r>
            <a:endParaRPr sz="2200">
              <a:solidFill>
                <a:srgbClr val="000000"/>
              </a:solidFill>
              <a:latin typeface="Arial"/>
              <a:ea typeface="Arial"/>
              <a:cs typeface="Arial"/>
              <a:sym typeface="Arial"/>
            </a:endParaRPr>
          </a:p>
          <a:p>
            <a:pPr indent="0" lvl="0" marL="457200" rtl="0" algn="l">
              <a:lnSpc>
                <a:spcPct val="115000"/>
              </a:lnSpc>
              <a:spcBef>
                <a:spcPts val="0"/>
              </a:spcBef>
              <a:spcAft>
                <a:spcPts val="0"/>
              </a:spcAft>
              <a:buSzPts val="2400"/>
              <a:buNone/>
            </a:pPr>
            <a:r>
              <a:t/>
            </a:r>
            <a:endParaRPr b="1" sz="1800">
              <a:solidFill>
                <a:srgbClr val="444444"/>
              </a:solidFill>
              <a:highlight>
                <a:srgbClr val="FFFFFF"/>
              </a:highlight>
              <a:latin typeface="Arial"/>
              <a:ea typeface="Arial"/>
              <a:cs typeface="Arial"/>
              <a:sym typeface="Arial"/>
            </a:endParaRPr>
          </a:p>
        </p:txBody>
      </p:sp>
      <p:sp>
        <p:nvSpPr>
          <p:cNvPr id="84" name="Google Shape;84;p14"/>
          <p:cNvSpPr txBox="1"/>
          <p:nvPr>
            <p:ph type="title"/>
          </p:nvPr>
        </p:nvSpPr>
        <p:spPr>
          <a:xfrm>
            <a:off x="224150" y="1718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sz="3000">
                <a:solidFill>
                  <a:schemeClr val="accent1"/>
                </a:solidFill>
              </a:rPr>
              <a:t>Today’s Learning Outcomes</a:t>
            </a:r>
            <a:endParaRPr sz="3000"/>
          </a:p>
        </p:txBody>
      </p:sp>
      <p:pic>
        <p:nvPicPr>
          <p:cNvPr id="85" name="Google Shape;85;p14"/>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5"/>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91" name="Google Shape;91;p15">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aphicFrame>
        <p:nvGraphicFramePr>
          <p:cNvPr id="92" name="Google Shape;92;p15"/>
          <p:cNvGraphicFramePr/>
          <p:nvPr/>
        </p:nvGraphicFramePr>
        <p:xfrm>
          <a:off x="1080263" y="702075"/>
          <a:ext cx="3000000" cy="3000000"/>
        </p:xfrm>
        <a:graphic>
          <a:graphicData uri="http://schemas.openxmlformats.org/drawingml/2006/table">
            <a:tbl>
              <a:tblPr>
                <a:noFill/>
                <a:tableStyleId>{4F646111-8210-4690-AEA8-284BED01BB9A}</a:tableStyleId>
              </a:tblPr>
              <a:tblGrid>
                <a:gridCol w="6586125"/>
              </a:tblGrid>
              <a:tr h="3270075">
                <a:tc>
                  <a:txBody>
                    <a:bodyPr/>
                    <a:lstStyle/>
                    <a:p>
                      <a:pPr indent="-298450" lvl="0" marL="457200" rtl="0" algn="l">
                        <a:lnSpc>
                          <a:spcPct val="115000"/>
                        </a:lnSpc>
                        <a:spcBef>
                          <a:spcPts val="0"/>
                        </a:spcBef>
                        <a:spcAft>
                          <a:spcPts val="0"/>
                        </a:spcAft>
                        <a:buSzPts val="1100"/>
                        <a:buChar char="●"/>
                      </a:pPr>
                      <a:r>
                        <a:rPr lang="en" sz="1800"/>
                        <a:t>Your Application Questions Answered by IDOE </a:t>
                      </a:r>
                      <a:endParaRPr sz="1800"/>
                    </a:p>
                    <a:p>
                      <a:pPr indent="-298450" lvl="0" marL="457200" rtl="0" algn="l">
                        <a:lnSpc>
                          <a:spcPct val="115000"/>
                        </a:lnSpc>
                        <a:spcBef>
                          <a:spcPts val="0"/>
                        </a:spcBef>
                        <a:spcAft>
                          <a:spcPts val="0"/>
                        </a:spcAft>
                        <a:buSzPts val="1100"/>
                        <a:buChar char="●"/>
                      </a:pPr>
                      <a:r>
                        <a:rPr lang="en" sz="1800"/>
                        <a:t>Finalizing and Submitting Your Application - Open Help Sessions </a:t>
                      </a:r>
                      <a:endParaRPr sz="1800"/>
                    </a:p>
                    <a:p>
                      <a:pPr indent="-298450" lvl="0" marL="457200" rtl="0" algn="l">
                        <a:lnSpc>
                          <a:spcPct val="115000"/>
                        </a:lnSpc>
                        <a:spcBef>
                          <a:spcPts val="0"/>
                        </a:spcBef>
                        <a:spcAft>
                          <a:spcPts val="0"/>
                        </a:spcAft>
                        <a:buSzPts val="1100"/>
                        <a:buChar char="●"/>
                      </a:pPr>
                      <a:r>
                        <a:rPr lang="en" sz="1800">
                          <a:highlight>
                            <a:schemeClr val="lt1"/>
                          </a:highlight>
                        </a:rPr>
                        <a:t>Using the Feedback to Build Your Evidence </a:t>
                      </a:r>
                      <a:endParaRPr sz="1800">
                        <a:highlight>
                          <a:schemeClr val="lt1"/>
                        </a:highlight>
                      </a:endParaRPr>
                    </a:p>
                    <a:p>
                      <a:pPr indent="-298450" lvl="0" marL="457200" rtl="0" algn="l">
                        <a:lnSpc>
                          <a:spcPct val="115000"/>
                        </a:lnSpc>
                        <a:spcBef>
                          <a:spcPts val="0"/>
                        </a:spcBef>
                        <a:spcAft>
                          <a:spcPts val="0"/>
                        </a:spcAft>
                        <a:buSzPts val="1100"/>
                        <a:buChar char="●"/>
                      </a:pPr>
                      <a:r>
                        <a:rPr lang="en" sz="1800">
                          <a:highlight>
                            <a:schemeClr val="lt1"/>
                          </a:highlight>
                        </a:rPr>
                        <a:t>Preparing for Your Site Visit </a:t>
                      </a:r>
                      <a:endParaRPr sz="1800">
                        <a:highlight>
                          <a:schemeClr val="lt1"/>
                        </a:highlight>
                      </a:endParaRPr>
                    </a:p>
                    <a:p>
                      <a:pPr indent="-298450" lvl="0" marL="457200" rtl="0" algn="l">
                        <a:lnSpc>
                          <a:spcPct val="115000"/>
                        </a:lnSpc>
                        <a:spcBef>
                          <a:spcPts val="0"/>
                        </a:spcBef>
                        <a:spcAft>
                          <a:spcPts val="0"/>
                        </a:spcAft>
                        <a:buSzPts val="1100"/>
                        <a:buChar char="●"/>
                      </a:pPr>
                      <a:r>
                        <a:rPr lang="en" sz="1800"/>
                        <a:t>Learning from Each Other </a:t>
                      </a:r>
                      <a:endParaRPr sz="1800"/>
                    </a:p>
                    <a:p>
                      <a:pPr indent="-298450" lvl="0" marL="457200" rtl="0" algn="l">
                        <a:lnSpc>
                          <a:spcPct val="115000"/>
                        </a:lnSpc>
                        <a:spcBef>
                          <a:spcPts val="0"/>
                        </a:spcBef>
                        <a:spcAft>
                          <a:spcPts val="0"/>
                        </a:spcAft>
                        <a:buSzPts val="1100"/>
                        <a:buChar char="●"/>
                      </a:pPr>
                      <a:r>
                        <a:rPr lang="en" sz="1800">
                          <a:highlight>
                            <a:srgbClr val="F9CB9C"/>
                          </a:highlight>
                        </a:rPr>
                        <a:t>Announcing &amp; Using Your Status </a:t>
                      </a:r>
                      <a:endParaRPr sz="1800">
                        <a:highlight>
                          <a:srgbClr val="F9CB9C"/>
                        </a:highlight>
                      </a:endParaRPr>
                    </a:p>
                    <a:p>
                      <a:pPr indent="-298450" lvl="0" marL="457200" rtl="0" algn="l">
                        <a:lnSpc>
                          <a:spcPct val="115000"/>
                        </a:lnSpc>
                        <a:spcBef>
                          <a:spcPts val="0"/>
                        </a:spcBef>
                        <a:spcAft>
                          <a:spcPts val="0"/>
                        </a:spcAft>
                        <a:buSzPts val="1100"/>
                        <a:buChar char="●"/>
                      </a:pPr>
                      <a:r>
                        <a:rPr lang="en" sz="1800">
                          <a:solidFill>
                            <a:schemeClr val="accent6"/>
                          </a:solidFill>
                        </a:rPr>
                        <a:t>Getting Buy-In </a:t>
                      </a:r>
                      <a:endParaRPr sz="1800">
                        <a:solidFill>
                          <a:schemeClr val="accent6"/>
                        </a:solidFill>
                      </a:endParaRPr>
                    </a:p>
                    <a:p>
                      <a:pPr indent="-298450" lvl="0" marL="457200" rtl="0" algn="l">
                        <a:lnSpc>
                          <a:spcPct val="115000"/>
                        </a:lnSpc>
                        <a:spcBef>
                          <a:spcPts val="0"/>
                        </a:spcBef>
                        <a:spcAft>
                          <a:spcPts val="0"/>
                        </a:spcAft>
                        <a:buClr>
                          <a:schemeClr val="accent6"/>
                        </a:buClr>
                        <a:buSzPts val="1100"/>
                        <a:buChar char="●"/>
                      </a:pPr>
                      <a:r>
                        <a:rPr lang="en" sz="1800">
                          <a:solidFill>
                            <a:schemeClr val="accent6"/>
                          </a:solidFill>
                          <a:highlight>
                            <a:schemeClr val="lt1"/>
                          </a:highlight>
                        </a:rPr>
                        <a:t>Ready for Recertification</a:t>
                      </a:r>
                      <a:endParaRPr sz="1800">
                        <a:solidFill>
                          <a:schemeClr val="accent6"/>
                        </a:solidFill>
                      </a:endParaRPr>
                    </a:p>
                    <a:p>
                      <a:pPr indent="-298450" lvl="0" marL="457200" rtl="0" algn="l">
                        <a:lnSpc>
                          <a:spcPct val="115000"/>
                        </a:lnSpc>
                        <a:spcBef>
                          <a:spcPts val="0"/>
                        </a:spcBef>
                        <a:spcAft>
                          <a:spcPts val="0"/>
                        </a:spcAft>
                        <a:buSzPts val="1100"/>
                        <a:buChar char="●"/>
                      </a:pPr>
                      <a:r>
                        <a:rPr lang="en" sz="1800">
                          <a:solidFill>
                            <a:schemeClr val="accent6"/>
                          </a:solidFill>
                        </a:rPr>
                        <a:t>2022-23 Application Review </a:t>
                      </a:r>
                      <a:endParaRPr sz="1800"/>
                    </a:p>
                  </a:txBody>
                  <a:tcPr marT="63500" marB="63500" marR="63500" marL="63500"/>
                </a:tc>
              </a:tr>
            </a:tbl>
          </a:graphicData>
        </a:graphic>
      </p:graphicFrame>
      <p:sp>
        <p:nvSpPr>
          <p:cNvPr id="93" name="Google Shape;93;p15"/>
          <p:cNvSpPr txBox="1"/>
          <p:nvPr/>
        </p:nvSpPr>
        <p:spPr>
          <a:xfrm>
            <a:off x="371350" y="-40475"/>
            <a:ext cx="3000000" cy="585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600">
                <a:solidFill>
                  <a:srgbClr val="201F1E"/>
                </a:solidFill>
              </a:rPr>
              <a:t>The Series…</a:t>
            </a:r>
            <a:endParaRPr sz="2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6"/>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99" name="Google Shape;99;p16">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 name="Google Shape;100;p16"/>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01" name="Google Shape;101;p16"/>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CONGRATULATIONS!....Now What?</a:t>
            </a:r>
            <a:endParaRPr sz="2800"/>
          </a:p>
        </p:txBody>
      </p:sp>
      <p:pic>
        <p:nvPicPr>
          <p:cNvPr id="102" name="Google Shape;102;p16"/>
          <p:cNvPicPr preferRelativeResize="0"/>
          <p:nvPr/>
        </p:nvPicPr>
        <p:blipFill>
          <a:blip r:embed="rId6">
            <a:alphaModFix/>
          </a:blip>
          <a:stretch>
            <a:fillRect/>
          </a:stretch>
        </p:blipFill>
        <p:spPr>
          <a:xfrm>
            <a:off x="1643500" y="886900"/>
            <a:ext cx="4064719" cy="30446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7"/>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08" name="Google Shape;108;p17">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 name="Google Shape;109;p17"/>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10" name="Google Shape;110;p17"/>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CONGRATULATIONS!....Now What?</a:t>
            </a:r>
            <a:endParaRPr sz="2800"/>
          </a:p>
        </p:txBody>
      </p:sp>
      <p:sp>
        <p:nvSpPr>
          <p:cNvPr id="111" name="Google Shape;111;p17"/>
          <p:cNvSpPr txBox="1"/>
          <p:nvPr/>
        </p:nvSpPr>
        <p:spPr>
          <a:xfrm>
            <a:off x="210025" y="911500"/>
            <a:ext cx="8247300" cy="31677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Announce your status in your newsletter, auto calls, &amp; on social media</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Add to your hallway &amp; building decor</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Contact your local media</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Jump on a local radio station</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Offer a tour &amp; interview for a PR piece</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Send your local papers a press release</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Add it to the next Board agenda</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Open house for families &amp; the community</a:t>
            </a:r>
            <a:endParaRPr sz="190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18"/>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17" name="Google Shape;117;p18">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 name="Google Shape;118;p18"/>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19" name="Google Shape;119;p18"/>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Understanding the Relevance</a:t>
            </a:r>
            <a:endParaRPr sz="2800"/>
          </a:p>
        </p:txBody>
      </p:sp>
      <p:sp>
        <p:nvSpPr>
          <p:cNvPr id="120" name="Google Shape;120;p18"/>
          <p:cNvSpPr txBox="1"/>
          <p:nvPr/>
        </p:nvSpPr>
        <p:spPr>
          <a:xfrm>
            <a:off x="210025" y="1063900"/>
            <a:ext cx="8247300" cy="2831400"/>
          </a:xfrm>
          <a:prstGeom prst="rect">
            <a:avLst/>
          </a:prstGeom>
          <a:noFill/>
          <a:ln>
            <a:noFill/>
          </a:ln>
        </p:spPr>
        <p:txBody>
          <a:bodyPr anchorCtr="0" anchor="t" bIns="91425" lIns="91425" spcFirstLastPara="1" rIns="91425" wrap="square" tIns="91425">
            <a:spAutoFit/>
          </a:bodyPr>
          <a:lstStyle/>
          <a:p>
            <a:pPr indent="0" lvl="0" marL="914400" rtl="0" algn="l">
              <a:lnSpc>
                <a:spcPct val="115000"/>
              </a:lnSpc>
              <a:spcBef>
                <a:spcPts val="0"/>
              </a:spcBef>
              <a:spcAft>
                <a:spcPts val="0"/>
              </a:spcAft>
              <a:buNone/>
            </a:pPr>
            <a:r>
              <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Talk about it to your staff</a:t>
            </a:r>
            <a:endParaRPr sz="1900">
              <a:solidFill>
                <a:schemeClr val="accent6"/>
              </a:solidFill>
            </a:endParaRPr>
          </a:p>
          <a:p>
            <a:pPr indent="-349250" lvl="1" marL="1371600" rtl="0" algn="l">
              <a:lnSpc>
                <a:spcPct val="115000"/>
              </a:lnSpc>
              <a:spcBef>
                <a:spcPts val="0"/>
              </a:spcBef>
              <a:spcAft>
                <a:spcPts val="0"/>
              </a:spcAft>
              <a:buClr>
                <a:schemeClr val="accent6"/>
              </a:buClr>
              <a:buSzPts val="1900"/>
              <a:buChar char="○"/>
            </a:pPr>
            <a:r>
              <a:rPr lang="en" sz="1900">
                <a:solidFill>
                  <a:schemeClr val="accent6"/>
                </a:solidFill>
              </a:rPr>
              <a:t>Ensure they know their role in the bigger picture, even if they were not engaged much in the process</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Talk about it to your students </a:t>
            </a:r>
            <a:endParaRPr sz="1900">
              <a:solidFill>
                <a:schemeClr val="accent6"/>
              </a:solidFill>
            </a:endParaRPr>
          </a:p>
          <a:p>
            <a:pPr indent="-349250" lvl="1" marL="1371600" rtl="0" algn="l">
              <a:lnSpc>
                <a:spcPct val="115000"/>
              </a:lnSpc>
              <a:spcBef>
                <a:spcPts val="0"/>
              </a:spcBef>
              <a:spcAft>
                <a:spcPts val="0"/>
              </a:spcAft>
              <a:buClr>
                <a:schemeClr val="accent6"/>
              </a:buClr>
              <a:buSzPts val="1900"/>
              <a:buChar char="○"/>
            </a:pPr>
            <a:r>
              <a:rPr lang="en" sz="1900">
                <a:solidFill>
                  <a:schemeClr val="accent6"/>
                </a:solidFill>
              </a:rPr>
              <a:t>Get them involved</a:t>
            </a:r>
            <a:endParaRPr sz="1900">
              <a:solidFill>
                <a:schemeClr val="accent6"/>
              </a:solidFill>
            </a:endParaRPr>
          </a:p>
          <a:p>
            <a:pPr indent="-349250" lvl="0" marL="457200" rtl="0" algn="l">
              <a:lnSpc>
                <a:spcPct val="115000"/>
              </a:lnSpc>
              <a:spcBef>
                <a:spcPts val="0"/>
              </a:spcBef>
              <a:spcAft>
                <a:spcPts val="0"/>
              </a:spcAft>
              <a:buClr>
                <a:schemeClr val="accent6"/>
              </a:buClr>
              <a:buSzPts val="1900"/>
              <a:buChar char="●"/>
            </a:pPr>
            <a:r>
              <a:rPr lang="en" sz="1900">
                <a:solidFill>
                  <a:schemeClr val="accent6"/>
                </a:solidFill>
              </a:rPr>
              <a:t>Talk to your business &amp; </a:t>
            </a:r>
            <a:r>
              <a:rPr lang="en" sz="1900">
                <a:solidFill>
                  <a:schemeClr val="accent6"/>
                </a:solidFill>
              </a:rPr>
              <a:t>industry</a:t>
            </a:r>
            <a:r>
              <a:rPr lang="en" sz="1900">
                <a:solidFill>
                  <a:schemeClr val="accent6"/>
                </a:solidFill>
              </a:rPr>
              <a:t> partners</a:t>
            </a:r>
            <a:endParaRPr sz="1900">
              <a:solidFill>
                <a:schemeClr val="accent6"/>
              </a:solidFill>
            </a:endParaRPr>
          </a:p>
          <a:p>
            <a:pPr indent="-349250" lvl="1" marL="1371600" rtl="0" algn="l">
              <a:lnSpc>
                <a:spcPct val="115000"/>
              </a:lnSpc>
              <a:spcBef>
                <a:spcPts val="0"/>
              </a:spcBef>
              <a:spcAft>
                <a:spcPts val="0"/>
              </a:spcAft>
              <a:buClr>
                <a:schemeClr val="accent6"/>
              </a:buClr>
              <a:buSzPts val="1900"/>
              <a:buChar char="○"/>
            </a:pPr>
            <a:r>
              <a:rPr lang="en" sz="1900">
                <a:solidFill>
                  <a:schemeClr val="accent6"/>
                </a:solidFill>
              </a:rPr>
              <a:t>How can they support and engage</a:t>
            </a:r>
            <a:endParaRPr sz="190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19"/>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26" name="Google Shape;126;p19">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9"/>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28" name="Google Shape;128;p19"/>
          <p:cNvSpPr txBox="1"/>
          <p:nvPr/>
        </p:nvSpPr>
        <p:spPr>
          <a:xfrm>
            <a:off x="210025" y="188125"/>
            <a:ext cx="6626400" cy="569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500">
                <a:solidFill>
                  <a:srgbClr val="201F1E"/>
                </a:solidFill>
              </a:rPr>
              <a:t>Opportunity for Continuous Improvement</a:t>
            </a:r>
            <a:endParaRPr sz="2500"/>
          </a:p>
        </p:txBody>
      </p:sp>
      <p:sp>
        <p:nvSpPr>
          <p:cNvPr id="129" name="Google Shape;129;p19"/>
          <p:cNvSpPr txBox="1"/>
          <p:nvPr/>
        </p:nvSpPr>
        <p:spPr>
          <a:xfrm>
            <a:off x="210025" y="1521100"/>
            <a:ext cx="8247300" cy="12513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Improve your staff morale</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Increase your student engagement</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Increase your equitable access</a:t>
            </a:r>
            <a:endParaRPr sz="210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b="0" l="0" r="0" t="0"/>
          <a:stretch/>
        </p:blipFill>
        <p:spPr>
          <a:xfrm>
            <a:off x="3657138" y="4419949"/>
            <a:ext cx="1829724" cy="597700"/>
          </a:xfrm>
          <a:prstGeom prst="rect">
            <a:avLst/>
          </a:prstGeom>
          <a:noFill/>
          <a:ln>
            <a:noFill/>
          </a:ln>
        </p:spPr>
      </p:pic>
      <p:sp>
        <p:nvSpPr>
          <p:cNvPr id="135" name="Google Shape;135;p20">
            <a:hlinkClick r:id="rId4"/>
          </p:cNvPr>
          <p:cNvSpPr/>
          <p:nvPr/>
        </p:nvSpPr>
        <p:spPr>
          <a:xfrm>
            <a:off x="0" y="5207000"/>
            <a:ext cx="12600" cy="1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0"/>
          <p:cNvPicPr preferRelativeResize="0"/>
          <p:nvPr/>
        </p:nvPicPr>
        <p:blipFill>
          <a:blip r:embed="rId5">
            <a:alphaModFix/>
          </a:blip>
          <a:stretch>
            <a:fillRect/>
          </a:stretch>
        </p:blipFill>
        <p:spPr>
          <a:xfrm>
            <a:off x="6825503" y="111925"/>
            <a:ext cx="2067025" cy="1097750"/>
          </a:xfrm>
          <a:prstGeom prst="rect">
            <a:avLst/>
          </a:prstGeom>
          <a:noFill/>
          <a:ln>
            <a:noFill/>
          </a:ln>
        </p:spPr>
      </p:pic>
      <p:sp>
        <p:nvSpPr>
          <p:cNvPr id="137" name="Google Shape;137;p20"/>
          <p:cNvSpPr txBox="1"/>
          <p:nvPr/>
        </p:nvSpPr>
        <p:spPr>
          <a:xfrm>
            <a:off x="210025" y="188125"/>
            <a:ext cx="66264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800">
                <a:solidFill>
                  <a:srgbClr val="201F1E"/>
                </a:solidFill>
              </a:rPr>
              <a:t>Improve Morale</a:t>
            </a:r>
            <a:endParaRPr sz="2800"/>
          </a:p>
        </p:txBody>
      </p:sp>
      <p:sp>
        <p:nvSpPr>
          <p:cNvPr id="138" name="Google Shape;138;p20"/>
          <p:cNvSpPr txBox="1"/>
          <p:nvPr/>
        </p:nvSpPr>
        <p:spPr>
          <a:xfrm>
            <a:off x="210025" y="1368700"/>
            <a:ext cx="8247300" cy="2366700"/>
          </a:xfrm>
          <a:prstGeom prst="rect">
            <a:avLst/>
          </a:prstGeom>
          <a:noFill/>
          <a:ln>
            <a:noFill/>
          </a:ln>
        </p:spPr>
        <p:txBody>
          <a:bodyPr anchorCtr="0" anchor="t" bIns="91425" lIns="91425" spcFirstLastPara="1" rIns="91425" wrap="square" tIns="91425">
            <a:spAutoFit/>
          </a:bodyPr>
          <a:lstStyle/>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Leverage your school’s new status to celebrate your educators</a:t>
            </a:r>
            <a:endParaRPr sz="2100">
              <a:solidFill>
                <a:schemeClr val="accent6"/>
              </a:solidFill>
            </a:endParaRPr>
          </a:p>
          <a:p>
            <a:pPr indent="-361950" lvl="1" marL="914400" rtl="0" algn="l">
              <a:lnSpc>
                <a:spcPct val="115000"/>
              </a:lnSpc>
              <a:spcBef>
                <a:spcPts val="0"/>
              </a:spcBef>
              <a:spcAft>
                <a:spcPts val="0"/>
              </a:spcAft>
              <a:buClr>
                <a:schemeClr val="accent6"/>
              </a:buClr>
              <a:buSzPts val="2100"/>
              <a:buChar char="○"/>
            </a:pPr>
            <a:r>
              <a:rPr lang="en" sz="2100">
                <a:solidFill>
                  <a:schemeClr val="accent6"/>
                </a:solidFill>
              </a:rPr>
              <a:t>Give the glory to those in the trenches!</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Let them run with it! Give them the flexibility to continue down this path of STEM focused instruction.</a:t>
            </a:r>
            <a:endParaRPr sz="2100">
              <a:solidFill>
                <a:schemeClr val="accent6"/>
              </a:solidFill>
            </a:endParaRPr>
          </a:p>
          <a:p>
            <a:pPr indent="-361950" lvl="0" marL="457200" rtl="0" algn="l">
              <a:lnSpc>
                <a:spcPct val="115000"/>
              </a:lnSpc>
              <a:spcBef>
                <a:spcPts val="0"/>
              </a:spcBef>
              <a:spcAft>
                <a:spcPts val="0"/>
              </a:spcAft>
              <a:buClr>
                <a:schemeClr val="accent6"/>
              </a:buClr>
              <a:buSzPts val="2100"/>
              <a:buChar char="●"/>
            </a:pPr>
            <a:r>
              <a:rPr lang="en" sz="2100">
                <a:solidFill>
                  <a:schemeClr val="accent6"/>
                </a:solidFill>
              </a:rPr>
              <a:t>Provide educators with PLC/team time to discuss what’s next for them in STEM </a:t>
            </a:r>
            <a:endParaRPr sz="2100">
              <a:solidFill>
                <a:schemeClr val="accent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1733"/>
      </a:dk1>
      <a:lt1>
        <a:srgbClr val="FFFFFF"/>
      </a:lt1>
      <a:dk2>
        <a:srgbClr val="001733"/>
      </a:dk2>
      <a:lt2>
        <a:srgbClr val="EEEEEE"/>
      </a:lt2>
      <a:accent1>
        <a:srgbClr val="169444"/>
      </a:accent1>
      <a:accent2>
        <a:srgbClr val="FF8F01"/>
      </a:accent2>
      <a:accent3>
        <a:srgbClr val="ABD81A"/>
      </a:accent3>
      <a:accent4>
        <a:srgbClr val="C6121E"/>
      </a:accent4>
      <a:accent5>
        <a:srgbClr val="167A91"/>
      </a:accent5>
      <a:accent6>
        <a:srgbClr val="000000"/>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